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charts/chart1.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0" r:id="rId1"/>
    <p:sldMasterId id="2147483746" r:id="rId2"/>
  </p:sldMasterIdLst>
  <p:notesMasterIdLst>
    <p:notesMasterId r:id="rId63"/>
  </p:notesMasterIdLst>
  <p:sldIdLst>
    <p:sldId id="1078" r:id="rId3"/>
    <p:sldId id="1010" r:id="rId4"/>
    <p:sldId id="260" r:id="rId5"/>
    <p:sldId id="1495" r:id="rId6"/>
    <p:sldId id="2147309270" r:id="rId7"/>
    <p:sldId id="1346" r:id="rId8"/>
    <p:sldId id="1350" r:id="rId9"/>
    <p:sldId id="2147309298" r:id="rId10"/>
    <p:sldId id="2147309304" r:id="rId11"/>
    <p:sldId id="1500" r:id="rId12"/>
    <p:sldId id="2147309297" r:id="rId13"/>
    <p:sldId id="1503" r:id="rId14"/>
    <p:sldId id="1501" r:id="rId15"/>
    <p:sldId id="1502" r:id="rId16"/>
    <p:sldId id="1504" r:id="rId17"/>
    <p:sldId id="2147309284" r:id="rId18"/>
    <p:sldId id="2147309283" r:id="rId19"/>
    <p:sldId id="392" r:id="rId20"/>
    <p:sldId id="393" r:id="rId21"/>
    <p:sldId id="339" r:id="rId22"/>
    <p:sldId id="1662" r:id="rId23"/>
    <p:sldId id="2147309286" r:id="rId24"/>
    <p:sldId id="341" r:id="rId25"/>
    <p:sldId id="405" r:id="rId26"/>
    <p:sldId id="313" r:id="rId27"/>
    <p:sldId id="314" r:id="rId28"/>
    <p:sldId id="279" r:id="rId29"/>
    <p:sldId id="1751" r:id="rId30"/>
    <p:sldId id="1753" r:id="rId31"/>
    <p:sldId id="2147309255" r:id="rId32"/>
    <p:sldId id="262" r:id="rId33"/>
    <p:sldId id="325" r:id="rId34"/>
    <p:sldId id="324" r:id="rId35"/>
    <p:sldId id="2147309264" r:id="rId36"/>
    <p:sldId id="2147309290" r:id="rId37"/>
    <p:sldId id="308" r:id="rId38"/>
    <p:sldId id="2147309272" r:id="rId39"/>
    <p:sldId id="297" r:id="rId40"/>
    <p:sldId id="2147309291" r:id="rId41"/>
    <p:sldId id="2147309293" r:id="rId42"/>
    <p:sldId id="2147309294" r:id="rId43"/>
    <p:sldId id="2147309267" r:id="rId44"/>
    <p:sldId id="1389" r:id="rId45"/>
    <p:sldId id="2147309296" r:id="rId46"/>
    <p:sldId id="2147309275" r:id="rId47"/>
    <p:sldId id="2147309268" r:id="rId48"/>
    <p:sldId id="331" r:id="rId49"/>
    <p:sldId id="332" r:id="rId50"/>
    <p:sldId id="1654" r:id="rId51"/>
    <p:sldId id="330" r:id="rId52"/>
    <p:sldId id="2147309287" r:id="rId53"/>
    <p:sldId id="2147309277" r:id="rId54"/>
    <p:sldId id="328" r:id="rId55"/>
    <p:sldId id="1420" r:id="rId56"/>
    <p:sldId id="1762" r:id="rId57"/>
    <p:sldId id="1790" r:id="rId58"/>
    <p:sldId id="2147309265" r:id="rId59"/>
    <p:sldId id="2147309295" r:id="rId60"/>
    <p:sldId id="272" r:id="rId61"/>
    <p:sldId id="266" r:id="rId62"/>
  </p:sldIdLst>
  <p:sldSz cx="12192000" cy="6858000"/>
  <p:notesSz cx="6858000" cy="9144000"/>
  <p:defaultText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4" algn="l" defTabSz="457177" rtl="0" eaLnBrk="1" latinLnBrk="0" hangingPunct="1">
      <a:defRPr sz="1800" kern="1200">
        <a:solidFill>
          <a:schemeClr val="tx1"/>
        </a:solidFill>
        <a:latin typeface="+mn-lt"/>
        <a:ea typeface="+mn-ea"/>
        <a:cs typeface="+mn-cs"/>
      </a:defRPr>
    </a:lvl3pPr>
    <a:lvl4pPr marL="1371532" algn="l" defTabSz="457177" rtl="0" eaLnBrk="1" latinLnBrk="0" hangingPunct="1">
      <a:defRPr sz="1800" kern="1200">
        <a:solidFill>
          <a:schemeClr val="tx1"/>
        </a:solidFill>
        <a:latin typeface="+mn-lt"/>
        <a:ea typeface="+mn-ea"/>
        <a:cs typeface="+mn-cs"/>
      </a:defRPr>
    </a:lvl4pPr>
    <a:lvl5pPr marL="1828709" algn="l" defTabSz="457177" rtl="0" eaLnBrk="1" latinLnBrk="0" hangingPunct="1">
      <a:defRPr sz="1800" kern="1200">
        <a:solidFill>
          <a:schemeClr val="tx1"/>
        </a:solidFill>
        <a:latin typeface="+mn-lt"/>
        <a:ea typeface="+mn-ea"/>
        <a:cs typeface="+mn-cs"/>
      </a:defRPr>
    </a:lvl5pPr>
    <a:lvl6pPr marL="2285886" algn="l" defTabSz="457177" rtl="0" eaLnBrk="1" latinLnBrk="0" hangingPunct="1">
      <a:defRPr sz="1800" kern="1200">
        <a:solidFill>
          <a:schemeClr val="tx1"/>
        </a:solidFill>
        <a:latin typeface="+mn-lt"/>
        <a:ea typeface="+mn-ea"/>
        <a:cs typeface="+mn-cs"/>
      </a:defRPr>
    </a:lvl6pPr>
    <a:lvl7pPr marL="2743063" algn="l" defTabSz="457177" rtl="0" eaLnBrk="1" latinLnBrk="0" hangingPunct="1">
      <a:defRPr sz="1800" kern="1200">
        <a:solidFill>
          <a:schemeClr val="tx1"/>
        </a:solidFill>
        <a:latin typeface="+mn-lt"/>
        <a:ea typeface="+mn-ea"/>
        <a:cs typeface="+mn-cs"/>
      </a:defRPr>
    </a:lvl7pPr>
    <a:lvl8pPr marL="3200240" algn="l" defTabSz="457177" rtl="0" eaLnBrk="1" latinLnBrk="0" hangingPunct="1">
      <a:defRPr sz="1800" kern="1200">
        <a:solidFill>
          <a:schemeClr val="tx1"/>
        </a:solidFill>
        <a:latin typeface="+mn-lt"/>
        <a:ea typeface="+mn-ea"/>
        <a:cs typeface="+mn-cs"/>
      </a:defRPr>
    </a:lvl8pPr>
    <a:lvl9pPr marL="3657417" algn="l" defTabSz="4571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1C24"/>
    <a:srgbClr val="51E0E2"/>
    <a:srgbClr val="7F7F7F"/>
    <a:srgbClr val="BAC1CD"/>
    <a:srgbClr val="231F20"/>
    <a:srgbClr val="7979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16436B-EB9E-414E-8676-24FD04D21808}" v="1" dt="2024-06-28T20:20:04.837"/>
    <p1510:client id="{BFE741EA-BCD7-4B7E-A4F2-A51C4E6D94C0}" v="6" dt="2024-06-28T19:35:38.9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92" autoAdjust="0"/>
    <p:restoredTop sz="70173" autoAdjust="0"/>
  </p:normalViewPr>
  <p:slideViewPr>
    <p:cSldViewPr snapToGrid="0">
      <p:cViewPr varScale="1">
        <p:scale>
          <a:sx n="72" d="100"/>
          <a:sy n="72" d="100"/>
        </p:scale>
        <p:origin x="404" y="52"/>
      </p:cViewPr>
      <p:guideLst/>
    </p:cSldViewPr>
  </p:slideViewPr>
  <p:outlineViewPr>
    <p:cViewPr>
      <p:scale>
        <a:sx n="33" d="100"/>
        <a:sy n="33" d="100"/>
      </p:scale>
      <p:origin x="0" y="0"/>
    </p:cViewPr>
  </p:outlineViewPr>
  <p:notesTextViewPr>
    <p:cViewPr>
      <p:scale>
        <a:sx n="65" d="100"/>
        <a:sy n="65" d="100"/>
      </p:scale>
      <p:origin x="0" y="0"/>
    </p:cViewPr>
  </p:notesTextViewPr>
  <p:notesViewPr>
    <p:cSldViewPr snapToGrid="0">
      <p:cViewPr varScale="1">
        <p:scale>
          <a:sx n="52" d="100"/>
          <a:sy n="52" d="100"/>
        </p:scale>
        <p:origin x="2680" y="6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notesMaster" Target="notesMasters/notesMaster1.xml"/><Relationship Id="rId68"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ica Gallagher" userId="b2d3962a-63ac-4520-b47f-02b143b8bf8e" providerId="ADAL" clId="{BFE741EA-BCD7-4B7E-A4F2-A51C4E6D94C0}"/>
    <pc:docChg chg="undo redo custSel delSld modSld delMainMaster">
      <pc:chgData name="Jessica Gallagher" userId="b2d3962a-63ac-4520-b47f-02b143b8bf8e" providerId="ADAL" clId="{BFE741EA-BCD7-4B7E-A4F2-A51C4E6D94C0}" dt="2024-06-28T20:02:27.316" v="397" actId="1076"/>
      <pc:docMkLst>
        <pc:docMk/>
      </pc:docMkLst>
      <pc:sldChg chg="modSp mod modClrScheme chgLayout">
        <pc:chgData name="Jessica Gallagher" userId="b2d3962a-63ac-4520-b47f-02b143b8bf8e" providerId="ADAL" clId="{BFE741EA-BCD7-4B7E-A4F2-A51C4E6D94C0}" dt="2024-06-28T19:18:39.388" v="8" actId="1076"/>
        <pc:sldMkLst>
          <pc:docMk/>
          <pc:sldMk cId="3442841579" sldId="260"/>
        </pc:sldMkLst>
        <pc:spChg chg="mod ord">
          <ac:chgData name="Jessica Gallagher" userId="b2d3962a-63ac-4520-b47f-02b143b8bf8e" providerId="ADAL" clId="{BFE741EA-BCD7-4B7E-A4F2-A51C4E6D94C0}" dt="2024-06-28T19:18:18.506" v="3" actId="700"/>
          <ac:spMkLst>
            <pc:docMk/>
            <pc:sldMk cId="3442841579" sldId="260"/>
            <ac:spMk id="8" creationId="{BE863B42-FBBD-8D9D-CCFE-13E8665EB411}"/>
          </ac:spMkLst>
        </pc:spChg>
        <pc:spChg chg="mod ord">
          <ac:chgData name="Jessica Gallagher" userId="b2d3962a-63ac-4520-b47f-02b143b8bf8e" providerId="ADAL" clId="{BFE741EA-BCD7-4B7E-A4F2-A51C4E6D94C0}" dt="2024-06-28T19:18:39.388" v="8" actId="1076"/>
          <ac:spMkLst>
            <pc:docMk/>
            <pc:sldMk cId="3442841579" sldId="260"/>
            <ac:spMk id="9" creationId="{3A037755-5673-8A5B-83FD-381600D8568F}"/>
          </ac:spMkLst>
        </pc:spChg>
        <pc:picChg chg="mod">
          <ac:chgData name="Jessica Gallagher" userId="b2d3962a-63ac-4520-b47f-02b143b8bf8e" providerId="ADAL" clId="{BFE741EA-BCD7-4B7E-A4F2-A51C4E6D94C0}" dt="2024-06-28T19:18:34.665" v="7" actId="1076"/>
          <ac:picMkLst>
            <pc:docMk/>
            <pc:sldMk cId="3442841579" sldId="260"/>
            <ac:picMk id="3" creationId="{9AE696CF-D2A7-57E4-46C6-C4C33F902394}"/>
          </ac:picMkLst>
        </pc:picChg>
      </pc:sldChg>
      <pc:sldChg chg="addSp delSp modSp mod modClrScheme chgLayout">
        <pc:chgData name="Jessica Gallagher" userId="b2d3962a-63ac-4520-b47f-02b143b8bf8e" providerId="ADAL" clId="{BFE741EA-BCD7-4B7E-A4F2-A51C4E6D94C0}" dt="2024-06-28T19:43:02.955" v="219" actId="478"/>
        <pc:sldMkLst>
          <pc:docMk/>
          <pc:sldMk cId="0" sldId="262"/>
        </pc:sldMkLst>
        <pc:spChg chg="add del mod ord">
          <ac:chgData name="Jessica Gallagher" userId="b2d3962a-63ac-4520-b47f-02b143b8bf8e" providerId="ADAL" clId="{BFE741EA-BCD7-4B7E-A4F2-A51C4E6D94C0}" dt="2024-06-28T19:43:02.955" v="219" actId="478"/>
          <ac:spMkLst>
            <pc:docMk/>
            <pc:sldMk cId="0" sldId="262"/>
            <ac:spMk id="2" creationId="{ED41BE1F-2266-2FA1-EC31-9BB6299BA304}"/>
          </ac:spMkLst>
        </pc:spChg>
        <pc:spChg chg="mod ord">
          <ac:chgData name="Jessica Gallagher" userId="b2d3962a-63ac-4520-b47f-02b143b8bf8e" providerId="ADAL" clId="{BFE741EA-BCD7-4B7E-A4F2-A51C4E6D94C0}" dt="2024-06-28T19:42:56.926" v="218" actId="700"/>
          <ac:spMkLst>
            <pc:docMk/>
            <pc:sldMk cId="0" sldId="262"/>
            <ac:spMk id="717" creationId="{00000000-0000-0000-0000-000000000000}"/>
          </ac:spMkLst>
        </pc:spChg>
      </pc:sldChg>
      <pc:sldChg chg="addSp delSp modSp mod modClrScheme chgLayout">
        <pc:chgData name="Jessica Gallagher" userId="b2d3962a-63ac-4520-b47f-02b143b8bf8e" providerId="ADAL" clId="{BFE741EA-BCD7-4B7E-A4F2-A51C4E6D94C0}" dt="2024-06-28T20:02:27.316" v="397" actId="1076"/>
        <pc:sldMkLst>
          <pc:docMk/>
          <pc:sldMk cId="0" sldId="272"/>
        </pc:sldMkLst>
        <pc:spChg chg="add del mod ord">
          <ac:chgData name="Jessica Gallagher" userId="b2d3962a-63ac-4520-b47f-02b143b8bf8e" providerId="ADAL" clId="{BFE741EA-BCD7-4B7E-A4F2-A51C4E6D94C0}" dt="2024-06-28T20:02:24.048" v="396" actId="478"/>
          <ac:spMkLst>
            <pc:docMk/>
            <pc:sldMk cId="0" sldId="272"/>
            <ac:spMk id="2" creationId="{F0B1B1F4-C0A3-CE51-961C-BE924EAF7E0A}"/>
          </ac:spMkLst>
        </pc:spChg>
        <pc:spChg chg="mod ord">
          <ac:chgData name="Jessica Gallagher" userId="b2d3962a-63ac-4520-b47f-02b143b8bf8e" providerId="ADAL" clId="{BFE741EA-BCD7-4B7E-A4F2-A51C4E6D94C0}" dt="2024-06-28T20:02:17.293" v="394" actId="700"/>
          <ac:spMkLst>
            <pc:docMk/>
            <pc:sldMk cId="0" sldId="272"/>
            <ac:spMk id="825" creationId="{00000000-0000-0000-0000-000000000000}"/>
          </ac:spMkLst>
        </pc:spChg>
        <pc:picChg chg="mod">
          <ac:chgData name="Jessica Gallagher" userId="b2d3962a-63ac-4520-b47f-02b143b8bf8e" providerId="ADAL" clId="{BFE741EA-BCD7-4B7E-A4F2-A51C4E6D94C0}" dt="2024-06-28T20:02:27.316" v="397" actId="1076"/>
          <ac:picMkLst>
            <pc:docMk/>
            <pc:sldMk cId="0" sldId="272"/>
            <ac:picMk id="826" creationId="{00000000-0000-0000-0000-000000000000}"/>
          </ac:picMkLst>
        </pc:picChg>
      </pc:sldChg>
      <pc:sldChg chg="addSp delSp modSp mod modClrScheme chgLayout">
        <pc:chgData name="Jessica Gallagher" userId="b2d3962a-63ac-4520-b47f-02b143b8bf8e" providerId="ADAL" clId="{BFE741EA-BCD7-4B7E-A4F2-A51C4E6D94C0}" dt="2024-06-28T19:37:13.510" v="208" actId="478"/>
        <pc:sldMkLst>
          <pc:docMk/>
          <pc:sldMk cId="3849666009" sldId="279"/>
        </pc:sldMkLst>
        <pc:spChg chg="mod ord">
          <ac:chgData name="Jessica Gallagher" userId="b2d3962a-63ac-4520-b47f-02b143b8bf8e" providerId="ADAL" clId="{BFE741EA-BCD7-4B7E-A4F2-A51C4E6D94C0}" dt="2024-06-28T19:37:07.096" v="207" actId="700"/>
          <ac:spMkLst>
            <pc:docMk/>
            <pc:sldMk cId="3849666009" sldId="279"/>
            <ac:spMk id="2" creationId="{00000000-0000-0000-0000-000000000000}"/>
          </ac:spMkLst>
        </pc:spChg>
        <pc:spChg chg="add del mod ord">
          <ac:chgData name="Jessica Gallagher" userId="b2d3962a-63ac-4520-b47f-02b143b8bf8e" providerId="ADAL" clId="{BFE741EA-BCD7-4B7E-A4F2-A51C4E6D94C0}" dt="2024-06-28T19:37:13.510" v="208" actId="478"/>
          <ac:spMkLst>
            <pc:docMk/>
            <pc:sldMk cId="3849666009" sldId="279"/>
            <ac:spMk id="3" creationId="{E3BA1536-2BC1-B4D8-10BE-2FE5394DEE8E}"/>
          </ac:spMkLst>
        </pc:spChg>
      </pc:sldChg>
      <pc:sldChg chg="addSp delSp modSp mod modClrScheme chgLayout">
        <pc:chgData name="Jessica Gallagher" userId="b2d3962a-63ac-4520-b47f-02b143b8bf8e" providerId="ADAL" clId="{BFE741EA-BCD7-4B7E-A4F2-A51C4E6D94C0}" dt="2024-06-28T19:47:32.120" v="279" actId="1076"/>
        <pc:sldMkLst>
          <pc:docMk/>
          <pc:sldMk cId="0" sldId="297"/>
        </pc:sldMkLst>
        <pc:spChg chg="add del mod ord">
          <ac:chgData name="Jessica Gallagher" userId="b2d3962a-63ac-4520-b47f-02b143b8bf8e" providerId="ADAL" clId="{BFE741EA-BCD7-4B7E-A4F2-A51C4E6D94C0}" dt="2024-06-28T19:47:27.469" v="278" actId="478"/>
          <ac:spMkLst>
            <pc:docMk/>
            <pc:sldMk cId="0" sldId="297"/>
            <ac:spMk id="2" creationId="{3F7FF71A-8EB0-E6B1-865F-EF52760464E9}"/>
          </ac:spMkLst>
        </pc:spChg>
        <pc:spChg chg="del">
          <ac:chgData name="Jessica Gallagher" userId="b2d3962a-63ac-4520-b47f-02b143b8bf8e" providerId="ADAL" clId="{BFE741EA-BCD7-4B7E-A4F2-A51C4E6D94C0}" dt="2024-06-28T19:47:15.948" v="274" actId="478"/>
          <ac:spMkLst>
            <pc:docMk/>
            <pc:sldMk cId="0" sldId="297"/>
            <ac:spMk id="1075" creationId="{00000000-0000-0000-0000-000000000000}"/>
          </ac:spMkLst>
        </pc:spChg>
        <pc:spChg chg="mod ord">
          <ac:chgData name="Jessica Gallagher" userId="b2d3962a-63ac-4520-b47f-02b143b8bf8e" providerId="ADAL" clId="{BFE741EA-BCD7-4B7E-A4F2-A51C4E6D94C0}" dt="2024-06-28T19:47:11.214" v="273" actId="700"/>
          <ac:spMkLst>
            <pc:docMk/>
            <pc:sldMk cId="0" sldId="297"/>
            <ac:spMk id="1076" creationId="{00000000-0000-0000-0000-000000000000}"/>
          </ac:spMkLst>
        </pc:spChg>
        <pc:spChg chg="add del mod">
          <ac:chgData name="Jessica Gallagher" userId="b2d3962a-63ac-4520-b47f-02b143b8bf8e" providerId="ADAL" clId="{BFE741EA-BCD7-4B7E-A4F2-A51C4E6D94C0}" dt="2024-06-28T19:47:32.120" v="279" actId="1076"/>
          <ac:spMkLst>
            <pc:docMk/>
            <pc:sldMk cId="0" sldId="297"/>
            <ac:spMk id="1079" creationId="{00000000-0000-0000-0000-000000000000}"/>
          </ac:spMkLst>
        </pc:spChg>
      </pc:sldChg>
      <pc:sldChg chg="addSp modSp del mod">
        <pc:chgData name="Jessica Gallagher" userId="b2d3962a-63ac-4520-b47f-02b143b8bf8e" providerId="ADAL" clId="{BFE741EA-BCD7-4B7E-A4F2-A51C4E6D94C0}" dt="2024-06-28T19:18:44.521" v="9" actId="47"/>
        <pc:sldMkLst>
          <pc:docMk/>
          <pc:sldMk cId="3150766498" sldId="305"/>
        </pc:sldMkLst>
        <pc:spChg chg="add mod">
          <ac:chgData name="Jessica Gallagher" userId="b2d3962a-63ac-4520-b47f-02b143b8bf8e" providerId="ADAL" clId="{BFE741EA-BCD7-4B7E-A4F2-A51C4E6D94C0}" dt="2024-06-28T19:17:53.742" v="2" actId="1076"/>
          <ac:spMkLst>
            <pc:docMk/>
            <pc:sldMk cId="3150766498" sldId="305"/>
            <ac:spMk id="2" creationId="{0B6E8442-ECD2-6FF6-A571-56B31F3CA01B}"/>
          </ac:spMkLst>
        </pc:spChg>
      </pc:sldChg>
      <pc:sldChg chg="modSp mod modClrScheme chgLayout">
        <pc:chgData name="Jessica Gallagher" userId="b2d3962a-63ac-4520-b47f-02b143b8bf8e" providerId="ADAL" clId="{BFE741EA-BCD7-4B7E-A4F2-A51C4E6D94C0}" dt="2024-06-28T19:45:30.241" v="244" actId="1076"/>
        <pc:sldMkLst>
          <pc:docMk/>
          <pc:sldMk cId="92699326" sldId="308"/>
        </pc:sldMkLst>
        <pc:spChg chg="mod">
          <ac:chgData name="Jessica Gallagher" userId="b2d3962a-63ac-4520-b47f-02b143b8bf8e" providerId="ADAL" clId="{BFE741EA-BCD7-4B7E-A4F2-A51C4E6D94C0}" dt="2024-06-28T19:45:30.241" v="244" actId="1076"/>
          <ac:spMkLst>
            <pc:docMk/>
            <pc:sldMk cId="92699326" sldId="308"/>
            <ac:spMk id="2" creationId="{D3A27CAE-3972-5A46-8A5F-7064566EBA24}"/>
          </ac:spMkLst>
        </pc:spChg>
        <pc:spChg chg="mod ord">
          <ac:chgData name="Jessica Gallagher" userId="b2d3962a-63ac-4520-b47f-02b143b8bf8e" providerId="ADAL" clId="{BFE741EA-BCD7-4B7E-A4F2-A51C4E6D94C0}" dt="2024-06-28T19:45:25.142" v="243" actId="113"/>
          <ac:spMkLst>
            <pc:docMk/>
            <pc:sldMk cId="92699326" sldId="308"/>
            <ac:spMk id="3" creationId="{00000000-0000-0000-0000-000000000000}"/>
          </ac:spMkLst>
        </pc:spChg>
        <pc:spChg chg="mod ord">
          <ac:chgData name="Jessica Gallagher" userId="b2d3962a-63ac-4520-b47f-02b143b8bf8e" providerId="ADAL" clId="{BFE741EA-BCD7-4B7E-A4F2-A51C4E6D94C0}" dt="2024-06-28T19:45:11.326" v="239" actId="700"/>
          <ac:spMkLst>
            <pc:docMk/>
            <pc:sldMk cId="92699326" sldId="308"/>
            <ac:spMk id="4" creationId="{00000000-0000-0000-0000-000000000000}"/>
          </ac:spMkLst>
        </pc:spChg>
      </pc:sldChg>
      <pc:sldChg chg="addSp delSp modSp mod modClrScheme chgLayout">
        <pc:chgData name="Jessica Gallagher" userId="b2d3962a-63ac-4520-b47f-02b143b8bf8e" providerId="ADAL" clId="{BFE741EA-BCD7-4B7E-A4F2-A51C4E6D94C0}" dt="2024-06-28T19:36:29.657" v="204" actId="1076"/>
        <pc:sldMkLst>
          <pc:docMk/>
          <pc:sldMk cId="1311391173" sldId="313"/>
        </pc:sldMkLst>
        <pc:spChg chg="mod ord">
          <ac:chgData name="Jessica Gallagher" userId="b2d3962a-63ac-4520-b47f-02b143b8bf8e" providerId="ADAL" clId="{BFE741EA-BCD7-4B7E-A4F2-A51C4E6D94C0}" dt="2024-06-28T19:36:05.627" v="199" actId="700"/>
          <ac:spMkLst>
            <pc:docMk/>
            <pc:sldMk cId="1311391173" sldId="313"/>
            <ac:spMk id="2" creationId="{00000000-0000-0000-0000-000000000000}"/>
          </ac:spMkLst>
        </pc:spChg>
        <pc:spChg chg="add del mod ord">
          <ac:chgData name="Jessica Gallagher" userId="b2d3962a-63ac-4520-b47f-02b143b8bf8e" providerId="ADAL" clId="{BFE741EA-BCD7-4B7E-A4F2-A51C4E6D94C0}" dt="2024-06-28T19:36:18.026" v="202" actId="478"/>
          <ac:spMkLst>
            <pc:docMk/>
            <pc:sldMk cId="1311391173" sldId="313"/>
            <ac:spMk id="3" creationId="{23195965-4B4C-4D97-2276-7E9E6FC78678}"/>
          </ac:spMkLst>
        </pc:spChg>
        <pc:spChg chg="del">
          <ac:chgData name="Jessica Gallagher" userId="b2d3962a-63ac-4520-b47f-02b143b8bf8e" providerId="ADAL" clId="{BFE741EA-BCD7-4B7E-A4F2-A51C4E6D94C0}" dt="2024-06-28T19:36:11.221" v="200" actId="478"/>
          <ac:spMkLst>
            <pc:docMk/>
            <pc:sldMk cId="1311391173" sldId="313"/>
            <ac:spMk id="14" creationId="{00000000-0000-0000-0000-000000000000}"/>
          </ac:spMkLst>
        </pc:spChg>
        <pc:spChg chg="mod">
          <ac:chgData name="Jessica Gallagher" userId="b2d3962a-63ac-4520-b47f-02b143b8bf8e" providerId="ADAL" clId="{BFE741EA-BCD7-4B7E-A4F2-A51C4E6D94C0}" dt="2024-06-28T19:36:29.657" v="204" actId="1076"/>
          <ac:spMkLst>
            <pc:docMk/>
            <pc:sldMk cId="1311391173" sldId="313"/>
            <ac:spMk id="19" creationId="{F884D3AC-8BA9-374C-80B1-F9A09689FC36}"/>
          </ac:spMkLst>
        </pc:spChg>
        <pc:graphicFrameChg chg="mod">
          <ac:chgData name="Jessica Gallagher" userId="b2d3962a-63ac-4520-b47f-02b143b8bf8e" providerId="ADAL" clId="{BFE741EA-BCD7-4B7E-A4F2-A51C4E6D94C0}" dt="2024-06-28T19:36:24.286" v="203" actId="1076"/>
          <ac:graphicFrameMkLst>
            <pc:docMk/>
            <pc:sldMk cId="1311391173" sldId="313"/>
            <ac:graphicFrameMk id="20" creationId="{4315735A-183B-F24A-8420-ABD174CD1780}"/>
          </ac:graphicFrameMkLst>
        </pc:graphicFrameChg>
      </pc:sldChg>
      <pc:sldChg chg="addSp delSp modSp mod modClrScheme chgLayout">
        <pc:chgData name="Jessica Gallagher" userId="b2d3962a-63ac-4520-b47f-02b143b8bf8e" providerId="ADAL" clId="{BFE741EA-BCD7-4B7E-A4F2-A51C4E6D94C0}" dt="2024-06-28T19:36:46.980" v="206" actId="478"/>
        <pc:sldMkLst>
          <pc:docMk/>
          <pc:sldMk cId="416863063" sldId="314"/>
        </pc:sldMkLst>
        <pc:spChg chg="mod ord">
          <ac:chgData name="Jessica Gallagher" userId="b2d3962a-63ac-4520-b47f-02b143b8bf8e" providerId="ADAL" clId="{BFE741EA-BCD7-4B7E-A4F2-A51C4E6D94C0}" dt="2024-06-28T19:36:38.636" v="205" actId="700"/>
          <ac:spMkLst>
            <pc:docMk/>
            <pc:sldMk cId="416863063" sldId="314"/>
            <ac:spMk id="2" creationId="{00000000-0000-0000-0000-000000000000}"/>
          </ac:spMkLst>
        </pc:spChg>
        <pc:spChg chg="add del mod ord">
          <ac:chgData name="Jessica Gallagher" userId="b2d3962a-63ac-4520-b47f-02b143b8bf8e" providerId="ADAL" clId="{BFE741EA-BCD7-4B7E-A4F2-A51C4E6D94C0}" dt="2024-06-28T19:36:46.980" v="206" actId="478"/>
          <ac:spMkLst>
            <pc:docMk/>
            <pc:sldMk cId="416863063" sldId="314"/>
            <ac:spMk id="3" creationId="{8D1E49C8-542C-5340-DA91-683377B86903}"/>
          </ac:spMkLst>
        </pc:spChg>
      </pc:sldChg>
      <pc:sldChg chg="delSp modSp mod modClrScheme chgLayout">
        <pc:chgData name="Jessica Gallagher" userId="b2d3962a-63ac-4520-b47f-02b143b8bf8e" providerId="ADAL" clId="{BFE741EA-BCD7-4B7E-A4F2-A51C4E6D94C0}" dt="2024-06-28T19:43:44.252" v="225" actId="478"/>
        <pc:sldMkLst>
          <pc:docMk/>
          <pc:sldMk cId="2429685068" sldId="324"/>
        </pc:sldMkLst>
        <pc:spChg chg="del">
          <ac:chgData name="Jessica Gallagher" userId="b2d3962a-63ac-4520-b47f-02b143b8bf8e" providerId="ADAL" clId="{BFE741EA-BCD7-4B7E-A4F2-A51C4E6D94C0}" dt="2024-06-28T19:43:44.252" v="225" actId="478"/>
          <ac:spMkLst>
            <pc:docMk/>
            <pc:sldMk cId="2429685068" sldId="324"/>
            <ac:spMk id="868" creationId="{00000000-0000-0000-0000-000000000000}"/>
          </ac:spMkLst>
        </pc:spChg>
        <pc:spChg chg="mod ord">
          <ac:chgData name="Jessica Gallagher" userId="b2d3962a-63ac-4520-b47f-02b143b8bf8e" providerId="ADAL" clId="{BFE741EA-BCD7-4B7E-A4F2-A51C4E6D94C0}" dt="2024-06-28T19:43:41.519" v="224" actId="700"/>
          <ac:spMkLst>
            <pc:docMk/>
            <pc:sldMk cId="2429685068" sldId="324"/>
            <ac:spMk id="869" creationId="{00000000-0000-0000-0000-000000000000}"/>
          </ac:spMkLst>
        </pc:spChg>
        <pc:spChg chg="mod ord">
          <ac:chgData name="Jessica Gallagher" userId="b2d3962a-63ac-4520-b47f-02b143b8bf8e" providerId="ADAL" clId="{BFE741EA-BCD7-4B7E-A4F2-A51C4E6D94C0}" dt="2024-06-28T19:43:41.519" v="224" actId="700"/>
          <ac:spMkLst>
            <pc:docMk/>
            <pc:sldMk cId="2429685068" sldId="324"/>
            <ac:spMk id="870" creationId="{00000000-0000-0000-0000-000000000000}"/>
          </ac:spMkLst>
        </pc:spChg>
      </pc:sldChg>
      <pc:sldChg chg="delSp modSp mod modClrScheme chgLayout">
        <pc:chgData name="Jessica Gallagher" userId="b2d3962a-63ac-4520-b47f-02b143b8bf8e" providerId="ADAL" clId="{BFE741EA-BCD7-4B7E-A4F2-A51C4E6D94C0}" dt="2024-06-28T19:43:30.105" v="223" actId="1076"/>
        <pc:sldMkLst>
          <pc:docMk/>
          <pc:sldMk cId="412688599" sldId="325"/>
        </pc:sldMkLst>
        <pc:spChg chg="del">
          <ac:chgData name="Jessica Gallagher" userId="b2d3962a-63ac-4520-b47f-02b143b8bf8e" providerId="ADAL" clId="{BFE741EA-BCD7-4B7E-A4F2-A51C4E6D94C0}" dt="2024-06-28T19:43:17.483" v="221" actId="478"/>
          <ac:spMkLst>
            <pc:docMk/>
            <pc:sldMk cId="412688599" sldId="325"/>
            <ac:spMk id="878" creationId="{00000000-0000-0000-0000-000000000000}"/>
          </ac:spMkLst>
        </pc:spChg>
        <pc:spChg chg="mod ord">
          <ac:chgData name="Jessica Gallagher" userId="b2d3962a-63ac-4520-b47f-02b143b8bf8e" providerId="ADAL" clId="{BFE741EA-BCD7-4B7E-A4F2-A51C4E6D94C0}" dt="2024-06-28T19:43:13.362" v="220" actId="700"/>
          <ac:spMkLst>
            <pc:docMk/>
            <pc:sldMk cId="412688599" sldId="325"/>
            <ac:spMk id="879" creationId="{00000000-0000-0000-0000-000000000000}"/>
          </ac:spMkLst>
        </pc:spChg>
        <pc:spChg chg="mod ord">
          <ac:chgData name="Jessica Gallagher" userId="b2d3962a-63ac-4520-b47f-02b143b8bf8e" providerId="ADAL" clId="{BFE741EA-BCD7-4B7E-A4F2-A51C4E6D94C0}" dt="2024-06-28T19:43:24.909" v="222" actId="1076"/>
          <ac:spMkLst>
            <pc:docMk/>
            <pc:sldMk cId="412688599" sldId="325"/>
            <ac:spMk id="880" creationId="{00000000-0000-0000-0000-000000000000}"/>
          </ac:spMkLst>
        </pc:spChg>
        <pc:picChg chg="mod">
          <ac:chgData name="Jessica Gallagher" userId="b2d3962a-63ac-4520-b47f-02b143b8bf8e" providerId="ADAL" clId="{BFE741EA-BCD7-4B7E-A4F2-A51C4E6D94C0}" dt="2024-06-28T19:43:30.105" v="223" actId="1076"/>
          <ac:picMkLst>
            <pc:docMk/>
            <pc:sldMk cId="412688599" sldId="325"/>
            <ac:picMk id="881" creationId="{00000000-0000-0000-0000-000000000000}"/>
          </ac:picMkLst>
        </pc:picChg>
      </pc:sldChg>
      <pc:sldChg chg="addSp delSp modSp mod modClrScheme chgLayout">
        <pc:chgData name="Jessica Gallagher" userId="b2d3962a-63ac-4520-b47f-02b143b8bf8e" providerId="ADAL" clId="{BFE741EA-BCD7-4B7E-A4F2-A51C4E6D94C0}" dt="2024-06-28T20:00:22.207" v="369" actId="1076"/>
        <pc:sldMkLst>
          <pc:docMk/>
          <pc:sldMk cId="0" sldId="328"/>
        </pc:sldMkLst>
        <pc:spChg chg="add del mod ord">
          <ac:chgData name="Jessica Gallagher" userId="b2d3962a-63ac-4520-b47f-02b143b8bf8e" providerId="ADAL" clId="{BFE741EA-BCD7-4B7E-A4F2-A51C4E6D94C0}" dt="2024-06-28T20:00:17.259" v="368" actId="478"/>
          <ac:spMkLst>
            <pc:docMk/>
            <pc:sldMk cId="0" sldId="328"/>
            <ac:spMk id="2" creationId="{425EBCF5-B834-6DE7-0EB3-82C01E50CDE0}"/>
          </ac:spMkLst>
        </pc:spChg>
        <pc:spChg chg="mod ord">
          <ac:chgData name="Jessica Gallagher" userId="b2d3962a-63ac-4520-b47f-02b143b8bf8e" providerId="ADAL" clId="{BFE741EA-BCD7-4B7E-A4F2-A51C4E6D94C0}" dt="2024-06-28T20:00:14.906" v="367" actId="255"/>
          <ac:spMkLst>
            <pc:docMk/>
            <pc:sldMk cId="0" sldId="328"/>
            <ac:spMk id="1735" creationId="{00000000-0000-0000-0000-000000000000}"/>
          </ac:spMkLst>
        </pc:spChg>
        <pc:picChg chg="mod">
          <ac:chgData name="Jessica Gallagher" userId="b2d3962a-63ac-4520-b47f-02b143b8bf8e" providerId="ADAL" clId="{BFE741EA-BCD7-4B7E-A4F2-A51C4E6D94C0}" dt="2024-06-28T20:00:22.207" v="369" actId="1076"/>
          <ac:picMkLst>
            <pc:docMk/>
            <pc:sldMk cId="0" sldId="328"/>
            <ac:picMk id="1737" creationId="{00000000-0000-0000-0000-000000000000}"/>
          </ac:picMkLst>
        </pc:picChg>
      </pc:sldChg>
      <pc:sldChg chg="addSp delSp modSp mod modClrScheme chgLayout">
        <pc:chgData name="Jessica Gallagher" userId="b2d3962a-63ac-4520-b47f-02b143b8bf8e" providerId="ADAL" clId="{BFE741EA-BCD7-4B7E-A4F2-A51C4E6D94C0}" dt="2024-06-28T19:58:11.956" v="358" actId="1076"/>
        <pc:sldMkLst>
          <pc:docMk/>
          <pc:sldMk cId="0" sldId="330"/>
        </pc:sldMkLst>
        <pc:spChg chg="add del mod ord">
          <ac:chgData name="Jessica Gallagher" userId="b2d3962a-63ac-4520-b47f-02b143b8bf8e" providerId="ADAL" clId="{BFE741EA-BCD7-4B7E-A4F2-A51C4E6D94C0}" dt="2024-06-28T19:58:03.335" v="356" actId="478"/>
          <ac:spMkLst>
            <pc:docMk/>
            <pc:sldMk cId="0" sldId="330"/>
            <ac:spMk id="2" creationId="{2D8FB342-0D48-268A-2A50-85E678179A68}"/>
          </ac:spMkLst>
        </pc:spChg>
        <pc:spChg chg="mod ord">
          <ac:chgData name="Jessica Gallagher" userId="b2d3962a-63ac-4520-b47f-02b143b8bf8e" providerId="ADAL" clId="{BFE741EA-BCD7-4B7E-A4F2-A51C4E6D94C0}" dt="2024-06-28T19:57:54.485" v="355" actId="700"/>
          <ac:spMkLst>
            <pc:docMk/>
            <pc:sldMk cId="0" sldId="330"/>
            <ac:spMk id="1749" creationId="{00000000-0000-0000-0000-000000000000}"/>
          </ac:spMkLst>
        </pc:spChg>
        <pc:spChg chg="mod">
          <ac:chgData name="Jessica Gallagher" userId="b2d3962a-63ac-4520-b47f-02b143b8bf8e" providerId="ADAL" clId="{BFE741EA-BCD7-4B7E-A4F2-A51C4E6D94C0}" dt="2024-06-28T19:58:11.956" v="358" actId="1076"/>
          <ac:spMkLst>
            <pc:docMk/>
            <pc:sldMk cId="0" sldId="330"/>
            <ac:spMk id="1750" creationId="{00000000-0000-0000-0000-000000000000}"/>
          </ac:spMkLst>
        </pc:spChg>
        <pc:picChg chg="mod">
          <ac:chgData name="Jessica Gallagher" userId="b2d3962a-63ac-4520-b47f-02b143b8bf8e" providerId="ADAL" clId="{BFE741EA-BCD7-4B7E-A4F2-A51C4E6D94C0}" dt="2024-06-28T19:58:07.328" v="357" actId="1076"/>
          <ac:picMkLst>
            <pc:docMk/>
            <pc:sldMk cId="0" sldId="330"/>
            <ac:picMk id="3" creationId="{2AF4DD5D-57C1-2F48-96A9-67FB5E4B1E75}"/>
          </ac:picMkLst>
        </pc:picChg>
      </pc:sldChg>
      <pc:sldChg chg="addSp delSp modSp mod modClrScheme chgLayout">
        <pc:chgData name="Jessica Gallagher" userId="b2d3962a-63ac-4520-b47f-02b143b8bf8e" providerId="ADAL" clId="{BFE741EA-BCD7-4B7E-A4F2-A51C4E6D94C0}" dt="2024-06-28T19:55:29.164" v="340" actId="1076"/>
        <pc:sldMkLst>
          <pc:docMk/>
          <pc:sldMk cId="0" sldId="331"/>
        </pc:sldMkLst>
        <pc:spChg chg="add del mod ord">
          <ac:chgData name="Jessica Gallagher" userId="b2d3962a-63ac-4520-b47f-02b143b8bf8e" providerId="ADAL" clId="{BFE741EA-BCD7-4B7E-A4F2-A51C4E6D94C0}" dt="2024-06-28T19:55:17.402" v="338" actId="478"/>
          <ac:spMkLst>
            <pc:docMk/>
            <pc:sldMk cId="0" sldId="331"/>
            <ac:spMk id="2" creationId="{3D77C256-91CD-723A-D4C2-82ED3786669B}"/>
          </ac:spMkLst>
        </pc:spChg>
        <pc:spChg chg="mod ord">
          <ac:chgData name="Jessica Gallagher" userId="b2d3962a-63ac-4520-b47f-02b143b8bf8e" providerId="ADAL" clId="{BFE741EA-BCD7-4B7E-A4F2-A51C4E6D94C0}" dt="2024-06-28T19:55:23.468" v="339" actId="1076"/>
          <ac:spMkLst>
            <pc:docMk/>
            <pc:sldMk cId="0" sldId="331"/>
            <ac:spMk id="1755" creationId="{00000000-0000-0000-0000-000000000000}"/>
          </ac:spMkLst>
        </pc:spChg>
        <pc:picChg chg="mod">
          <ac:chgData name="Jessica Gallagher" userId="b2d3962a-63ac-4520-b47f-02b143b8bf8e" providerId="ADAL" clId="{BFE741EA-BCD7-4B7E-A4F2-A51C4E6D94C0}" dt="2024-06-28T19:55:29.164" v="340" actId="1076"/>
          <ac:picMkLst>
            <pc:docMk/>
            <pc:sldMk cId="0" sldId="331"/>
            <ac:picMk id="1756" creationId="{00000000-0000-0000-0000-000000000000}"/>
          </ac:picMkLst>
        </pc:picChg>
      </pc:sldChg>
      <pc:sldChg chg="addSp delSp modSp mod modClrScheme chgLayout">
        <pc:chgData name="Jessica Gallagher" userId="b2d3962a-63ac-4520-b47f-02b143b8bf8e" providerId="ADAL" clId="{BFE741EA-BCD7-4B7E-A4F2-A51C4E6D94C0}" dt="2024-06-28T19:56:26.252" v="347" actId="1076"/>
        <pc:sldMkLst>
          <pc:docMk/>
          <pc:sldMk cId="0" sldId="332"/>
        </pc:sldMkLst>
        <pc:spChg chg="add del mod ord">
          <ac:chgData name="Jessica Gallagher" userId="b2d3962a-63ac-4520-b47f-02b143b8bf8e" providerId="ADAL" clId="{BFE741EA-BCD7-4B7E-A4F2-A51C4E6D94C0}" dt="2024-06-28T19:55:46.404" v="342" actId="700"/>
          <ac:spMkLst>
            <pc:docMk/>
            <pc:sldMk cId="0" sldId="332"/>
            <ac:spMk id="2" creationId="{7FAD89D0-A313-13CE-D8C3-F5FCAF11E95B}"/>
          </ac:spMkLst>
        </pc:spChg>
        <pc:spChg chg="add del mod ord">
          <ac:chgData name="Jessica Gallagher" userId="b2d3962a-63ac-4520-b47f-02b143b8bf8e" providerId="ADAL" clId="{BFE741EA-BCD7-4B7E-A4F2-A51C4E6D94C0}" dt="2024-06-28T19:56:22.189" v="346" actId="478"/>
          <ac:spMkLst>
            <pc:docMk/>
            <pc:sldMk cId="0" sldId="332"/>
            <ac:spMk id="3" creationId="{6B24A4D6-4FE8-675A-A830-95A31C4E0338}"/>
          </ac:spMkLst>
        </pc:spChg>
        <pc:spChg chg="mod ord">
          <ac:chgData name="Jessica Gallagher" userId="b2d3962a-63ac-4520-b47f-02b143b8bf8e" providerId="ADAL" clId="{BFE741EA-BCD7-4B7E-A4F2-A51C4E6D94C0}" dt="2024-06-28T19:56:15.822" v="344" actId="1076"/>
          <ac:spMkLst>
            <pc:docMk/>
            <pc:sldMk cId="0" sldId="332"/>
            <ac:spMk id="1764" creationId="{00000000-0000-0000-0000-000000000000}"/>
          </ac:spMkLst>
        </pc:spChg>
        <pc:spChg chg="mod">
          <ac:chgData name="Jessica Gallagher" userId="b2d3962a-63ac-4520-b47f-02b143b8bf8e" providerId="ADAL" clId="{BFE741EA-BCD7-4B7E-A4F2-A51C4E6D94C0}" dt="2024-06-28T19:56:20.077" v="345" actId="1076"/>
          <ac:spMkLst>
            <pc:docMk/>
            <pc:sldMk cId="0" sldId="332"/>
            <ac:spMk id="1767" creationId="{00000000-0000-0000-0000-000000000000}"/>
          </ac:spMkLst>
        </pc:spChg>
        <pc:picChg chg="mod">
          <ac:chgData name="Jessica Gallagher" userId="b2d3962a-63ac-4520-b47f-02b143b8bf8e" providerId="ADAL" clId="{BFE741EA-BCD7-4B7E-A4F2-A51C4E6D94C0}" dt="2024-06-28T19:56:26.252" v="347" actId="1076"/>
          <ac:picMkLst>
            <pc:docMk/>
            <pc:sldMk cId="0" sldId="332"/>
            <ac:picMk id="1766" creationId="{00000000-0000-0000-0000-000000000000}"/>
          </ac:picMkLst>
        </pc:picChg>
      </pc:sldChg>
      <pc:sldChg chg="modSp mod modClrScheme chgLayout">
        <pc:chgData name="Jessica Gallagher" userId="b2d3962a-63ac-4520-b47f-02b143b8bf8e" providerId="ADAL" clId="{BFE741EA-BCD7-4B7E-A4F2-A51C4E6D94C0}" dt="2024-06-28T19:32:50.411" v="182" actId="700"/>
        <pc:sldMkLst>
          <pc:docMk/>
          <pc:sldMk cId="523872121" sldId="339"/>
        </pc:sldMkLst>
        <pc:spChg chg="mod ord">
          <ac:chgData name="Jessica Gallagher" userId="b2d3962a-63ac-4520-b47f-02b143b8bf8e" providerId="ADAL" clId="{BFE741EA-BCD7-4B7E-A4F2-A51C4E6D94C0}" dt="2024-06-28T19:32:50.411" v="182" actId="700"/>
          <ac:spMkLst>
            <pc:docMk/>
            <pc:sldMk cId="523872121" sldId="339"/>
            <ac:spMk id="2" creationId="{D720FCD0-E59D-E144-B003-A19CC780ADA7}"/>
          </ac:spMkLst>
        </pc:spChg>
        <pc:picChg chg="mod ord">
          <ac:chgData name="Jessica Gallagher" userId="b2d3962a-63ac-4520-b47f-02b143b8bf8e" providerId="ADAL" clId="{BFE741EA-BCD7-4B7E-A4F2-A51C4E6D94C0}" dt="2024-06-28T19:32:50.411" v="182" actId="700"/>
          <ac:picMkLst>
            <pc:docMk/>
            <pc:sldMk cId="523872121" sldId="339"/>
            <ac:picMk id="5" creationId="{88713C85-6F10-2D45-B7DF-09AC5ADB4F22}"/>
          </ac:picMkLst>
        </pc:picChg>
      </pc:sldChg>
      <pc:sldChg chg="addSp modSp mod modClrScheme chgLayout">
        <pc:chgData name="Jessica Gallagher" userId="b2d3962a-63ac-4520-b47f-02b143b8bf8e" providerId="ADAL" clId="{BFE741EA-BCD7-4B7E-A4F2-A51C4E6D94C0}" dt="2024-06-28T19:35:38.901" v="196" actId="1076"/>
        <pc:sldMkLst>
          <pc:docMk/>
          <pc:sldMk cId="3982681211" sldId="341"/>
        </pc:sldMkLst>
        <pc:spChg chg="mod ord">
          <ac:chgData name="Jessica Gallagher" userId="b2d3962a-63ac-4520-b47f-02b143b8bf8e" providerId="ADAL" clId="{BFE741EA-BCD7-4B7E-A4F2-A51C4E6D94C0}" dt="2024-06-28T19:35:32.485" v="195" actId="1076"/>
          <ac:spMkLst>
            <pc:docMk/>
            <pc:sldMk cId="3982681211" sldId="341"/>
            <ac:spMk id="2" creationId="{790C8795-0629-844D-B05F-411A1F3D713D}"/>
          </ac:spMkLst>
        </pc:spChg>
        <pc:spChg chg="add mod ord">
          <ac:chgData name="Jessica Gallagher" userId="b2d3962a-63ac-4520-b47f-02b143b8bf8e" providerId="ADAL" clId="{BFE741EA-BCD7-4B7E-A4F2-A51C4E6D94C0}" dt="2024-06-28T19:35:24.714" v="193" actId="700"/>
          <ac:spMkLst>
            <pc:docMk/>
            <pc:sldMk cId="3982681211" sldId="341"/>
            <ac:spMk id="3" creationId="{95461589-A91A-97A1-2BF2-7590D654E1AC}"/>
          </ac:spMkLst>
        </pc:spChg>
        <pc:picChg chg="mod">
          <ac:chgData name="Jessica Gallagher" userId="b2d3962a-63ac-4520-b47f-02b143b8bf8e" providerId="ADAL" clId="{BFE741EA-BCD7-4B7E-A4F2-A51C4E6D94C0}" dt="2024-06-28T19:35:38.901" v="196" actId="1076"/>
          <ac:picMkLst>
            <pc:docMk/>
            <pc:sldMk cId="3982681211" sldId="341"/>
            <ac:picMk id="1029" creationId="{AC3C21AA-2795-3945-82DF-3AA209784547}"/>
          </ac:picMkLst>
        </pc:picChg>
      </pc:sldChg>
      <pc:sldChg chg="addSp delSp modSp mod modClrScheme chgLayout">
        <pc:chgData name="Jessica Gallagher" userId="b2d3962a-63ac-4520-b47f-02b143b8bf8e" providerId="ADAL" clId="{BFE741EA-BCD7-4B7E-A4F2-A51C4E6D94C0}" dt="2024-06-28T19:32:18.979" v="179" actId="478"/>
        <pc:sldMkLst>
          <pc:docMk/>
          <pc:sldMk cId="0" sldId="392"/>
        </pc:sldMkLst>
        <pc:spChg chg="add del mod ord">
          <ac:chgData name="Jessica Gallagher" userId="b2d3962a-63ac-4520-b47f-02b143b8bf8e" providerId="ADAL" clId="{BFE741EA-BCD7-4B7E-A4F2-A51C4E6D94C0}" dt="2024-06-28T19:32:18.979" v="179" actId="478"/>
          <ac:spMkLst>
            <pc:docMk/>
            <pc:sldMk cId="0" sldId="392"/>
            <ac:spMk id="2" creationId="{5DEF929E-CAB2-BA5C-15E0-47151F970000}"/>
          </ac:spMkLst>
        </pc:spChg>
        <pc:spChg chg="mod ord">
          <ac:chgData name="Jessica Gallagher" userId="b2d3962a-63ac-4520-b47f-02b143b8bf8e" providerId="ADAL" clId="{BFE741EA-BCD7-4B7E-A4F2-A51C4E6D94C0}" dt="2024-06-28T19:32:15.424" v="178" actId="700"/>
          <ac:spMkLst>
            <pc:docMk/>
            <pc:sldMk cId="0" sldId="392"/>
            <ac:spMk id="1180" creationId="{00000000-0000-0000-0000-000000000000}"/>
          </ac:spMkLst>
        </pc:spChg>
      </pc:sldChg>
      <pc:sldChg chg="addSp delSp modSp mod modClrScheme chgLayout">
        <pc:chgData name="Jessica Gallagher" userId="b2d3962a-63ac-4520-b47f-02b143b8bf8e" providerId="ADAL" clId="{BFE741EA-BCD7-4B7E-A4F2-A51C4E6D94C0}" dt="2024-06-28T19:32:42.098" v="181" actId="478"/>
        <pc:sldMkLst>
          <pc:docMk/>
          <pc:sldMk cId="0" sldId="393"/>
        </pc:sldMkLst>
        <pc:spChg chg="add del mod ord">
          <ac:chgData name="Jessica Gallagher" userId="b2d3962a-63ac-4520-b47f-02b143b8bf8e" providerId="ADAL" clId="{BFE741EA-BCD7-4B7E-A4F2-A51C4E6D94C0}" dt="2024-06-28T19:32:42.098" v="181" actId="478"/>
          <ac:spMkLst>
            <pc:docMk/>
            <pc:sldMk cId="0" sldId="393"/>
            <ac:spMk id="2" creationId="{58A82228-B911-C042-0DAC-AC1B4F431F43}"/>
          </ac:spMkLst>
        </pc:spChg>
        <pc:spChg chg="mod ord">
          <ac:chgData name="Jessica Gallagher" userId="b2d3962a-63ac-4520-b47f-02b143b8bf8e" providerId="ADAL" clId="{BFE741EA-BCD7-4B7E-A4F2-A51C4E6D94C0}" dt="2024-06-28T19:32:38.900" v="180" actId="700"/>
          <ac:spMkLst>
            <pc:docMk/>
            <pc:sldMk cId="0" sldId="393"/>
            <ac:spMk id="1187" creationId="{00000000-0000-0000-0000-000000000000}"/>
          </ac:spMkLst>
        </pc:spChg>
      </pc:sldChg>
      <pc:sldChg chg="addSp delSp modSp mod modClrScheme chgLayout">
        <pc:chgData name="Jessica Gallagher" userId="b2d3962a-63ac-4520-b47f-02b143b8bf8e" providerId="ADAL" clId="{BFE741EA-BCD7-4B7E-A4F2-A51C4E6D94C0}" dt="2024-06-28T19:35:51.394" v="198" actId="478"/>
        <pc:sldMkLst>
          <pc:docMk/>
          <pc:sldMk cId="1316018872" sldId="405"/>
        </pc:sldMkLst>
        <pc:spChg chg="mod ord">
          <ac:chgData name="Jessica Gallagher" userId="b2d3962a-63ac-4520-b47f-02b143b8bf8e" providerId="ADAL" clId="{BFE741EA-BCD7-4B7E-A4F2-A51C4E6D94C0}" dt="2024-06-28T19:35:46.877" v="197" actId="700"/>
          <ac:spMkLst>
            <pc:docMk/>
            <pc:sldMk cId="1316018872" sldId="405"/>
            <ac:spMk id="2" creationId="{BDC94185-7363-431C-E585-19A312DB0A6D}"/>
          </ac:spMkLst>
        </pc:spChg>
        <pc:spChg chg="add del mod ord">
          <ac:chgData name="Jessica Gallagher" userId="b2d3962a-63ac-4520-b47f-02b143b8bf8e" providerId="ADAL" clId="{BFE741EA-BCD7-4B7E-A4F2-A51C4E6D94C0}" dt="2024-06-28T19:35:51.394" v="198" actId="478"/>
          <ac:spMkLst>
            <pc:docMk/>
            <pc:sldMk cId="1316018872" sldId="405"/>
            <ac:spMk id="3" creationId="{D6E326EC-9256-7AA3-B806-C8140AFA87FA}"/>
          </ac:spMkLst>
        </pc:spChg>
      </pc:sldChg>
      <pc:sldChg chg="del">
        <pc:chgData name="Jessica Gallagher" userId="b2d3962a-63ac-4520-b47f-02b143b8bf8e" providerId="ADAL" clId="{BFE741EA-BCD7-4B7E-A4F2-A51C4E6D94C0}" dt="2024-06-28T19:17:10.875" v="0" actId="47"/>
        <pc:sldMkLst>
          <pc:docMk/>
          <pc:sldMk cId="1010858484" sldId="1010"/>
        </pc:sldMkLst>
      </pc:sldChg>
      <pc:sldChg chg="addSp delSp modSp mod modClrScheme chgLayout">
        <pc:chgData name="Jessica Gallagher" userId="b2d3962a-63ac-4520-b47f-02b143b8bf8e" providerId="ADAL" clId="{BFE741EA-BCD7-4B7E-A4F2-A51C4E6D94C0}" dt="2024-06-28T19:21:01.276" v="29" actId="1076"/>
        <pc:sldMkLst>
          <pc:docMk/>
          <pc:sldMk cId="1552295233" sldId="1346"/>
        </pc:sldMkLst>
        <pc:spChg chg="add del mod ord">
          <ac:chgData name="Jessica Gallagher" userId="b2d3962a-63ac-4520-b47f-02b143b8bf8e" providerId="ADAL" clId="{BFE741EA-BCD7-4B7E-A4F2-A51C4E6D94C0}" dt="2024-06-28T19:20:52.671" v="28" actId="478"/>
          <ac:spMkLst>
            <pc:docMk/>
            <pc:sldMk cId="1552295233" sldId="1346"/>
            <ac:spMk id="4" creationId="{52BA3F12-2E39-AC7B-9046-CFFE06E29535}"/>
          </ac:spMkLst>
        </pc:spChg>
        <pc:spChg chg="mod ord">
          <ac:chgData name="Jessica Gallagher" userId="b2d3962a-63ac-4520-b47f-02b143b8bf8e" providerId="ADAL" clId="{BFE741EA-BCD7-4B7E-A4F2-A51C4E6D94C0}" dt="2024-06-28T19:20:47.681" v="27" actId="700"/>
          <ac:spMkLst>
            <pc:docMk/>
            <pc:sldMk cId="1552295233" sldId="1346"/>
            <ac:spMk id="7" creationId="{3717303E-A819-1A47-AD47-846E004A867C}"/>
          </ac:spMkLst>
        </pc:spChg>
        <pc:spChg chg="mod">
          <ac:chgData name="Jessica Gallagher" userId="b2d3962a-63ac-4520-b47f-02b143b8bf8e" providerId="ADAL" clId="{BFE741EA-BCD7-4B7E-A4F2-A51C4E6D94C0}" dt="2024-06-28T19:21:01.276" v="29" actId="1076"/>
          <ac:spMkLst>
            <pc:docMk/>
            <pc:sldMk cId="1552295233" sldId="1346"/>
            <ac:spMk id="18" creationId="{00000000-0000-0000-0000-000000000000}"/>
          </ac:spMkLst>
        </pc:spChg>
      </pc:sldChg>
      <pc:sldChg chg="addSp delSp modSp mod modClrScheme chgLayout">
        <pc:chgData name="Jessica Gallagher" userId="b2d3962a-63ac-4520-b47f-02b143b8bf8e" providerId="ADAL" clId="{BFE741EA-BCD7-4B7E-A4F2-A51C4E6D94C0}" dt="2024-06-28T19:22:38.552" v="35" actId="700"/>
        <pc:sldMkLst>
          <pc:docMk/>
          <pc:sldMk cId="1066388494" sldId="1350"/>
        </pc:sldMkLst>
        <pc:spChg chg="add del mod ord">
          <ac:chgData name="Jessica Gallagher" userId="b2d3962a-63ac-4520-b47f-02b143b8bf8e" providerId="ADAL" clId="{BFE741EA-BCD7-4B7E-A4F2-A51C4E6D94C0}" dt="2024-06-28T19:21:39.600" v="33" actId="700"/>
          <ac:spMkLst>
            <pc:docMk/>
            <pc:sldMk cId="1066388494" sldId="1350"/>
            <ac:spMk id="2" creationId="{538F0805-9337-BE93-EDD7-856699BB82F5}"/>
          </ac:spMkLst>
        </pc:spChg>
        <pc:spChg chg="add mod ord">
          <ac:chgData name="Jessica Gallagher" userId="b2d3962a-63ac-4520-b47f-02b143b8bf8e" providerId="ADAL" clId="{BFE741EA-BCD7-4B7E-A4F2-A51C4E6D94C0}" dt="2024-06-28T19:22:38.552" v="35" actId="700"/>
          <ac:spMkLst>
            <pc:docMk/>
            <pc:sldMk cId="1066388494" sldId="1350"/>
            <ac:spMk id="4" creationId="{DDB6E038-7B44-0BD4-9086-F7E4E9F70CD2}"/>
          </ac:spMkLst>
        </pc:spChg>
        <pc:spChg chg="mod ord">
          <ac:chgData name="Jessica Gallagher" userId="b2d3962a-63ac-4520-b47f-02b143b8bf8e" providerId="ADAL" clId="{BFE741EA-BCD7-4B7E-A4F2-A51C4E6D94C0}" dt="2024-06-28T19:22:38.552" v="35" actId="700"/>
          <ac:spMkLst>
            <pc:docMk/>
            <pc:sldMk cId="1066388494" sldId="1350"/>
            <ac:spMk id="5" creationId="{00000000-0000-0000-0000-000000000000}"/>
          </ac:spMkLst>
        </pc:spChg>
      </pc:sldChg>
      <pc:sldChg chg="modSp mod modClrScheme chgLayout">
        <pc:chgData name="Jessica Gallagher" userId="b2d3962a-63ac-4520-b47f-02b143b8bf8e" providerId="ADAL" clId="{BFE741EA-BCD7-4B7E-A4F2-A51C4E6D94C0}" dt="2024-06-28T19:50:56.954" v="313" actId="700"/>
        <pc:sldMkLst>
          <pc:docMk/>
          <pc:sldMk cId="4086402252" sldId="1389"/>
        </pc:sldMkLst>
        <pc:spChg chg="mod ord">
          <ac:chgData name="Jessica Gallagher" userId="b2d3962a-63ac-4520-b47f-02b143b8bf8e" providerId="ADAL" clId="{BFE741EA-BCD7-4B7E-A4F2-A51C4E6D94C0}" dt="2024-06-28T19:50:56.954" v="313" actId="700"/>
          <ac:spMkLst>
            <pc:docMk/>
            <pc:sldMk cId="4086402252" sldId="1389"/>
            <ac:spMk id="2" creationId="{AA9F696B-9DBA-CA4D-818A-58A33FE8D1B8}"/>
          </ac:spMkLst>
        </pc:spChg>
        <pc:spChg chg="mod ord">
          <ac:chgData name="Jessica Gallagher" userId="b2d3962a-63ac-4520-b47f-02b143b8bf8e" providerId="ADAL" clId="{BFE741EA-BCD7-4B7E-A4F2-A51C4E6D94C0}" dt="2024-06-28T19:50:56.954" v="313" actId="700"/>
          <ac:spMkLst>
            <pc:docMk/>
            <pc:sldMk cId="4086402252" sldId="1389"/>
            <ac:spMk id="3" creationId="{309C66D3-1F6A-C746-8955-F87D8C3229D4}"/>
          </ac:spMkLst>
        </pc:spChg>
      </pc:sldChg>
      <pc:sldChg chg="modSp mod modClrScheme chgLayout">
        <pc:chgData name="Jessica Gallagher" userId="b2d3962a-63ac-4520-b47f-02b143b8bf8e" providerId="ADAL" clId="{BFE741EA-BCD7-4B7E-A4F2-A51C4E6D94C0}" dt="2024-06-28T20:01:00.586" v="382" actId="1076"/>
        <pc:sldMkLst>
          <pc:docMk/>
          <pc:sldMk cId="1523891840" sldId="1420"/>
        </pc:sldMkLst>
        <pc:spChg chg="mod ord">
          <ac:chgData name="Jessica Gallagher" userId="b2d3962a-63ac-4520-b47f-02b143b8bf8e" providerId="ADAL" clId="{BFE741EA-BCD7-4B7E-A4F2-A51C4E6D94C0}" dt="2024-06-28T20:00:37.457" v="370" actId="700"/>
          <ac:spMkLst>
            <pc:docMk/>
            <pc:sldMk cId="1523891840" sldId="1420"/>
            <ac:spMk id="2" creationId="{0C5970B2-7F36-AB4F-937C-9B91F3F0A295}"/>
          </ac:spMkLst>
        </pc:spChg>
        <pc:spChg chg="mod ord">
          <ac:chgData name="Jessica Gallagher" userId="b2d3962a-63ac-4520-b47f-02b143b8bf8e" providerId="ADAL" clId="{BFE741EA-BCD7-4B7E-A4F2-A51C4E6D94C0}" dt="2024-06-28T20:01:00.586" v="382" actId="1076"/>
          <ac:spMkLst>
            <pc:docMk/>
            <pc:sldMk cId="1523891840" sldId="1420"/>
            <ac:spMk id="3" creationId="{8C9B5D1B-5FCB-A140-A146-C629CEEF573F}"/>
          </ac:spMkLst>
        </pc:spChg>
        <pc:spChg chg="mod">
          <ac:chgData name="Jessica Gallagher" userId="b2d3962a-63ac-4520-b47f-02b143b8bf8e" providerId="ADAL" clId="{BFE741EA-BCD7-4B7E-A4F2-A51C4E6D94C0}" dt="2024-06-28T20:00:43.407" v="371" actId="1076"/>
          <ac:spMkLst>
            <pc:docMk/>
            <pc:sldMk cId="1523891840" sldId="1420"/>
            <ac:spMk id="4" creationId="{466BD753-0E7F-BA4A-94CB-EE028F5D37A6}"/>
          </ac:spMkLst>
        </pc:spChg>
      </pc:sldChg>
      <pc:sldChg chg="modSp mod modClrScheme chgLayout">
        <pc:chgData name="Jessica Gallagher" userId="b2d3962a-63ac-4520-b47f-02b143b8bf8e" providerId="ADAL" clId="{BFE741EA-BCD7-4B7E-A4F2-A51C4E6D94C0}" dt="2024-06-28T19:19:23.579" v="12" actId="1076"/>
        <pc:sldMkLst>
          <pc:docMk/>
          <pc:sldMk cId="446334794" sldId="1495"/>
        </pc:sldMkLst>
        <pc:spChg chg="mod ord">
          <ac:chgData name="Jessica Gallagher" userId="b2d3962a-63ac-4520-b47f-02b143b8bf8e" providerId="ADAL" clId="{BFE741EA-BCD7-4B7E-A4F2-A51C4E6D94C0}" dt="2024-06-28T19:19:00.933" v="10" actId="700"/>
          <ac:spMkLst>
            <pc:docMk/>
            <pc:sldMk cId="446334794" sldId="1495"/>
            <ac:spMk id="2" creationId="{28E7D2E0-2BD6-ADE8-AF2C-2B8AB3D377AE}"/>
          </ac:spMkLst>
        </pc:spChg>
        <pc:spChg chg="mod">
          <ac:chgData name="Jessica Gallagher" userId="b2d3962a-63ac-4520-b47f-02b143b8bf8e" providerId="ADAL" clId="{BFE741EA-BCD7-4B7E-A4F2-A51C4E6D94C0}" dt="2024-06-28T19:19:23.579" v="12" actId="1076"/>
          <ac:spMkLst>
            <pc:docMk/>
            <pc:sldMk cId="446334794" sldId="1495"/>
            <ac:spMk id="6" creationId="{00000000-0000-0000-0000-000000000000}"/>
          </ac:spMkLst>
        </pc:spChg>
        <pc:spChg chg="mod ord">
          <ac:chgData name="Jessica Gallagher" userId="b2d3962a-63ac-4520-b47f-02b143b8bf8e" providerId="ADAL" clId="{BFE741EA-BCD7-4B7E-A4F2-A51C4E6D94C0}" dt="2024-06-28T19:19:00.933" v="10" actId="700"/>
          <ac:spMkLst>
            <pc:docMk/>
            <pc:sldMk cId="446334794" sldId="1495"/>
            <ac:spMk id="13" creationId="{00000000-0000-0000-0000-000000000000}"/>
          </ac:spMkLst>
        </pc:spChg>
        <pc:picChg chg="mod">
          <ac:chgData name="Jessica Gallagher" userId="b2d3962a-63ac-4520-b47f-02b143b8bf8e" providerId="ADAL" clId="{BFE741EA-BCD7-4B7E-A4F2-A51C4E6D94C0}" dt="2024-06-28T19:19:08.491" v="11" actId="1076"/>
          <ac:picMkLst>
            <pc:docMk/>
            <pc:sldMk cId="446334794" sldId="1495"/>
            <ac:picMk id="15" creationId="{00000000-0000-0000-0000-000000000000}"/>
          </ac:picMkLst>
        </pc:picChg>
      </pc:sldChg>
      <pc:sldChg chg="modSp mod modClrScheme chgLayout">
        <pc:chgData name="Jessica Gallagher" userId="b2d3962a-63ac-4520-b47f-02b143b8bf8e" providerId="ADAL" clId="{BFE741EA-BCD7-4B7E-A4F2-A51C4E6D94C0}" dt="2024-06-28T19:26:44.010" v="85" actId="27636"/>
        <pc:sldMkLst>
          <pc:docMk/>
          <pc:sldMk cId="1520412201" sldId="1500"/>
        </pc:sldMkLst>
        <pc:spChg chg="mod ord">
          <ac:chgData name="Jessica Gallagher" userId="b2d3962a-63ac-4520-b47f-02b143b8bf8e" providerId="ADAL" clId="{BFE741EA-BCD7-4B7E-A4F2-A51C4E6D94C0}" dt="2024-06-28T19:26:43.989" v="84" actId="700"/>
          <ac:spMkLst>
            <pc:docMk/>
            <pc:sldMk cId="1520412201" sldId="1500"/>
            <ac:spMk id="2" creationId="{3E5BC6E9-1265-CDA8-8A8E-399D5FDF185C}"/>
          </ac:spMkLst>
        </pc:spChg>
        <pc:spChg chg="mod ord">
          <ac:chgData name="Jessica Gallagher" userId="b2d3962a-63ac-4520-b47f-02b143b8bf8e" providerId="ADAL" clId="{BFE741EA-BCD7-4B7E-A4F2-A51C4E6D94C0}" dt="2024-06-28T19:26:44.010" v="85" actId="27636"/>
          <ac:spMkLst>
            <pc:docMk/>
            <pc:sldMk cId="1520412201" sldId="1500"/>
            <ac:spMk id="3" creationId="{AFC0B9BE-6089-85BA-F546-33EEECF6D068}"/>
          </ac:spMkLst>
        </pc:spChg>
      </pc:sldChg>
      <pc:sldChg chg="modSp mod modClrScheme chgLayout">
        <pc:chgData name="Jessica Gallagher" userId="b2d3962a-63ac-4520-b47f-02b143b8bf8e" providerId="ADAL" clId="{BFE741EA-BCD7-4B7E-A4F2-A51C4E6D94C0}" dt="2024-06-28T19:28:53.021" v="134" actId="20577"/>
        <pc:sldMkLst>
          <pc:docMk/>
          <pc:sldMk cId="3590119072" sldId="1501"/>
        </pc:sldMkLst>
        <pc:spChg chg="mod ord">
          <ac:chgData name="Jessica Gallagher" userId="b2d3962a-63ac-4520-b47f-02b143b8bf8e" providerId="ADAL" clId="{BFE741EA-BCD7-4B7E-A4F2-A51C4E6D94C0}" dt="2024-06-28T19:28:38.777" v="129" actId="700"/>
          <ac:spMkLst>
            <pc:docMk/>
            <pc:sldMk cId="3590119072" sldId="1501"/>
            <ac:spMk id="2" creationId="{9103ABA5-1D7A-E359-A3A1-2FCE1A005FAC}"/>
          </ac:spMkLst>
        </pc:spChg>
        <pc:spChg chg="mod ord">
          <ac:chgData name="Jessica Gallagher" userId="b2d3962a-63ac-4520-b47f-02b143b8bf8e" providerId="ADAL" clId="{BFE741EA-BCD7-4B7E-A4F2-A51C4E6D94C0}" dt="2024-06-28T19:28:53.021" v="134" actId="20577"/>
          <ac:spMkLst>
            <pc:docMk/>
            <pc:sldMk cId="3590119072" sldId="1501"/>
            <ac:spMk id="3" creationId="{60D5194C-F038-1376-D52E-58C5F0EFB0A0}"/>
          </ac:spMkLst>
        </pc:spChg>
      </pc:sldChg>
      <pc:sldChg chg="modSp mod modClrScheme chgLayout">
        <pc:chgData name="Jessica Gallagher" userId="b2d3962a-63ac-4520-b47f-02b143b8bf8e" providerId="ADAL" clId="{BFE741EA-BCD7-4B7E-A4F2-A51C4E6D94C0}" dt="2024-06-28T19:29:47.469" v="164" actId="14"/>
        <pc:sldMkLst>
          <pc:docMk/>
          <pc:sldMk cId="2364926994" sldId="1502"/>
        </pc:sldMkLst>
        <pc:spChg chg="mod ord">
          <ac:chgData name="Jessica Gallagher" userId="b2d3962a-63ac-4520-b47f-02b143b8bf8e" providerId="ADAL" clId="{BFE741EA-BCD7-4B7E-A4F2-A51C4E6D94C0}" dt="2024-06-28T19:29:31.086" v="143" actId="700"/>
          <ac:spMkLst>
            <pc:docMk/>
            <pc:sldMk cId="2364926994" sldId="1502"/>
            <ac:spMk id="2" creationId="{9103ABA5-1D7A-E359-A3A1-2FCE1A005FAC}"/>
          </ac:spMkLst>
        </pc:spChg>
        <pc:spChg chg="mod ord">
          <ac:chgData name="Jessica Gallagher" userId="b2d3962a-63ac-4520-b47f-02b143b8bf8e" providerId="ADAL" clId="{BFE741EA-BCD7-4B7E-A4F2-A51C4E6D94C0}" dt="2024-06-28T19:29:47.469" v="164" actId="14"/>
          <ac:spMkLst>
            <pc:docMk/>
            <pc:sldMk cId="2364926994" sldId="1502"/>
            <ac:spMk id="3" creationId="{60D5194C-F038-1376-D52E-58C5F0EFB0A0}"/>
          </ac:spMkLst>
        </pc:spChg>
      </pc:sldChg>
      <pc:sldChg chg="modSp mod modClrScheme chgLayout">
        <pc:chgData name="Jessica Gallagher" userId="b2d3962a-63ac-4520-b47f-02b143b8bf8e" providerId="ADAL" clId="{BFE741EA-BCD7-4B7E-A4F2-A51C4E6D94C0}" dt="2024-06-28T19:28:23.760" v="128" actId="20577"/>
        <pc:sldMkLst>
          <pc:docMk/>
          <pc:sldMk cId="196171380" sldId="1503"/>
        </pc:sldMkLst>
        <pc:spChg chg="mod ord">
          <ac:chgData name="Jessica Gallagher" userId="b2d3962a-63ac-4520-b47f-02b143b8bf8e" providerId="ADAL" clId="{BFE741EA-BCD7-4B7E-A4F2-A51C4E6D94C0}" dt="2024-06-28T19:28:05.393" v="110" actId="700"/>
          <ac:spMkLst>
            <pc:docMk/>
            <pc:sldMk cId="196171380" sldId="1503"/>
            <ac:spMk id="2" creationId="{A053C5EB-6C50-10F1-B79D-A26263390B1D}"/>
          </ac:spMkLst>
        </pc:spChg>
        <pc:spChg chg="mod ord">
          <ac:chgData name="Jessica Gallagher" userId="b2d3962a-63ac-4520-b47f-02b143b8bf8e" providerId="ADAL" clId="{BFE741EA-BCD7-4B7E-A4F2-A51C4E6D94C0}" dt="2024-06-28T19:28:23.760" v="128" actId="20577"/>
          <ac:spMkLst>
            <pc:docMk/>
            <pc:sldMk cId="196171380" sldId="1503"/>
            <ac:spMk id="3" creationId="{C7CB203C-581B-489C-12E4-01F5D83AE07E}"/>
          </ac:spMkLst>
        </pc:spChg>
      </pc:sldChg>
      <pc:sldChg chg="addSp delSp modSp mod modClrScheme chgLayout">
        <pc:chgData name="Jessica Gallagher" userId="b2d3962a-63ac-4520-b47f-02b143b8bf8e" providerId="ADAL" clId="{BFE741EA-BCD7-4B7E-A4F2-A51C4E6D94C0}" dt="2024-06-28T19:30:22.041" v="168" actId="700"/>
        <pc:sldMkLst>
          <pc:docMk/>
          <pc:sldMk cId="2161449334" sldId="1504"/>
        </pc:sldMkLst>
        <pc:spChg chg="mod ord">
          <ac:chgData name="Jessica Gallagher" userId="b2d3962a-63ac-4520-b47f-02b143b8bf8e" providerId="ADAL" clId="{BFE741EA-BCD7-4B7E-A4F2-A51C4E6D94C0}" dt="2024-06-28T19:30:22.041" v="168" actId="700"/>
          <ac:spMkLst>
            <pc:docMk/>
            <pc:sldMk cId="2161449334" sldId="1504"/>
            <ac:spMk id="2" creationId="{4EBF1A98-E237-D294-19BE-07B0463E60CC}"/>
          </ac:spMkLst>
        </pc:spChg>
        <pc:spChg chg="mod ord">
          <ac:chgData name="Jessica Gallagher" userId="b2d3962a-63ac-4520-b47f-02b143b8bf8e" providerId="ADAL" clId="{BFE741EA-BCD7-4B7E-A4F2-A51C4E6D94C0}" dt="2024-06-28T19:30:22.041" v="168" actId="700"/>
          <ac:spMkLst>
            <pc:docMk/>
            <pc:sldMk cId="2161449334" sldId="1504"/>
            <ac:spMk id="3" creationId="{662DEF68-BD03-E300-CA75-1367105EBF16}"/>
          </ac:spMkLst>
        </pc:spChg>
        <pc:spChg chg="add del mod ord">
          <ac:chgData name="Jessica Gallagher" userId="b2d3962a-63ac-4520-b47f-02b143b8bf8e" providerId="ADAL" clId="{BFE741EA-BCD7-4B7E-A4F2-A51C4E6D94C0}" dt="2024-06-28T19:30:15.224" v="167" actId="700"/>
          <ac:spMkLst>
            <pc:docMk/>
            <pc:sldMk cId="2161449334" sldId="1504"/>
            <ac:spMk id="4" creationId="{57FADC44-9B2D-E37D-2DC7-FE9FA2CF8402}"/>
          </ac:spMkLst>
        </pc:spChg>
      </pc:sldChg>
      <pc:sldChg chg="addSp delSp modSp mod modClrScheme chgLayout">
        <pc:chgData name="Jessica Gallagher" userId="b2d3962a-63ac-4520-b47f-02b143b8bf8e" providerId="ADAL" clId="{BFE741EA-BCD7-4B7E-A4F2-A51C4E6D94C0}" dt="2024-06-28T19:57:38.952" v="354" actId="1076"/>
        <pc:sldMkLst>
          <pc:docMk/>
          <pc:sldMk cId="1284839946" sldId="1654"/>
        </pc:sldMkLst>
        <pc:spChg chg="mod ord">
          <ac:chgData name="Jessica Gallagher" userId="b2d3962a-63ac-4520-b47f-02b143b8bf8e" providerId="ADAL" clId="{BFE741EA-BCD7-4B7E-A4F2-A51C4E6D94C0}" dt="2024-06-28T19:57:31.413" v="352" actId="1076"/>
          <ac:spMkLst>
            <pc:docMk/>
            <pc:sldMk cId="1284839946" sldId="1654"/>
            <ac:spMk id="2" creationId="{90B4F1AE-2C2F-7741-B391-7414A8BD61B7}"/>
          </ac:spMkLst>
        </pc:spChg>
        <pc:spChg chg="add del mod ord">
          <ac:chgData name="Jessica Gallagher" userId="b2d3962a-63ac-4520-b47f-02b143b8bf8e" providerId="ADAL" clId="{BFE741EA-BCD7-4B7E-A4F2-A51C4E6D94C0}" dt="2024-06-28T19:57:15.332" v="349" actId="700"/>
          <ac:spMkLst>
            <pc:docMk/>
            <pc:sldMk cId="1284839946" sldId="1654"/>
            <ac:spMk id="3" creationId="{7F55570B-198E-7031-9F4C-7967D5938F2E}"/>
          </ac:spMkLst>
        </pc:spChg>
        <pc:spChg chg="add del mod ord">
          <ac:chgData name="Jessica Gallagher" userId="b2d3962a-63ac-4520-b47f-02b143b8bf8e" providerId="ADAL" clId="{BFE741EA-BCD7-4B7E-A4F2-A51C4E6D94C0}" dt="2024-06-28T19:57:26.949" v="351" actId="478"/>
          <ac:spMkLst>
            <pc:docMk/>
            <pc:sldMk cId="1284839946" sldId="1654"/>
            <ac:spMk id="4" creationId="{C7C3131E-2476-1B84-C819-CCEA7F29CC46}"/>
          </ac:spMkLst>
        </pc:spChg>
        <pc:spChg chg="mod">
          <ac:chgData name="Jessica Gallagher" userId="b2d3962a-63ac-4520-b47f-02b143b8bf8e" providerId="ADAL" clId="{BFE741EA-BCD7-4B7E-A4F2-A51C4E6D94C0}" dt="2024-06-28T19:57:38.952" v="354" actId="1076"/>
          <ac:spMkLst>
            <pc:docMk/>
            <pc:sldMk cId="1284839946" sldId="1654"/>
            <ac:spMk id="7" creationId="{BEDB7B8A-B721-7145-B3A9-F5CBF613F1DB}"/>
          </ac:spMkLst>
        </pc:spChg>
        <pc:picChg chg="mod">
          <ac:chgData name="Jessica Gallagher" userId="b2d3962a-63ac-4520-b47f-02b143b8bf8e" providerId="ADAL" clId="{BFE741EA-BCD7-4B7E-A4F2-A51C4E6D94C0}" dt="2024-06-28T19:57:34.715" v="353" actId="1076"/>
          <ac:picMkLst>
            <pc:docMk/>
            <pc:sldMk cId="1284839946" sldId="1654"/>
            <ac:picMk id="5" creationId="{FA1F1FDF-B2F1-5D40-96D7-BF7F703F312A}"/>
          </ac:picMkLst>
        </pc:picChg>
      </pc:sldChg>
      <pc:sldChg chg="addSp delSp modSp mod modClrScheme chgLayout">
        <pc:chgData name="Jessica Gallagher" userId="b2d3962a-63ac-4520-b47f-02b143b8bf8e" providerId="ADAL" clId="{BFE741EA-BCD7-4B7E-A4F2-A51C4E6D94C0}" dt="2024-06-28T19:33:16.628" v="185" actId="1076"/>
        <pc:sldMkLst>
          <pc:docMk/>
          <pc:sldMk cId="183315722" sldId="1662"/>
        </pc:sldMkLst>
        <pc:spChg chg="add del mod ord">
          <ac:chgData name="Jessica Gallagher" userId="b2d3962a-63ac-4520-b47f-02b143b8bf8e" providerId="ADAL" clId="{BFE741EA-BCD7-4B7E-A4F2-A51C4E6D94C0}" dt="2024-06-28T19:33:12.264" v="184" actId="478"/>
          <ac:spMkLst>
            <pc:docMk/>
            <pc:sldMk cId="183315722" sldId="1662"/>
            <ac:spMk id="2" creationId="{391B6202-3571-1ADF-68CF-2FEE539B84EE}"/>
          </ac:spMkLst>
        </pc:spChg>
        <pc:spChg chg="mod ord">
          <ac:chgData name="Jessica Gallagher" userId="b2d3962a-63ac-4520-b47f-02b143b8bf8e" providerId="ADAL" clId="{BFE741EA-BCD7-4B7E-A4F2-A51C4E6D94C0}" dt="2024-06-28T19:33:16.628" v="185" actId="1076"/>
          <ac:spMkLst>
            <pc:docMk/>
            <pc:sldMk cId="183315722" sldId="1662"/>
            <ac:spMk id="5" creationId="{D13B3552-602A-B291-4DD4-E8E99CAFFA23}"/>
          </ac:spMkLst>
        </pc:spChg>
        <pc:picChg chg="mod ord">
          <ac:chgData name="Jessica Gallagher" userId="b2d3962a-63ac-4520-b47f-02b143b8bf8e" providerId="ADAL" clId="{BFE741EA-BCD7-4B7E-A4F2-A51C4E6D94C0}" dt="2024-06-28T19:33:07.004" v="183" actId="700"/>
          <ac:picMkLst>
            <pc:docMk/>
            <pc:sldMk cId="183315722" sldId="1662"/>
            <ac:picMk id="4" creationId="{1ACD19CA-9726-4892-0621-1BBD198509FE}"/>
          </ac:picMkLst>
        </pc:picChg>
      </pc:sldChg>
      <pc:sldChg chg="addSp delSp modSp mod modClrScheme chgLayout">
        <pc:chgData name="Jessica Gallagher" userId="b2d3962a-63ac-4520-b47f-02b143b8bf8e" providerId="ADAL" clId="{BFE741EA-BCD7-4B7E-A4F2-A51C4E6D94C0}" dt="2024-06-28T19:37:43.912" v="214" actId="1076"/>
        <pc:sldMkLst>
          <pc:docMk/>
          <pc:sldMk cId="1870056653" sldId="1751"/>
        </pc:sldMkLst>
        <pc:spChg chg="add del mod ord">
          <ac:chgData name="Jessica Gallagher" userId="b2d3962a-63ac-4520-b47f-02b143b8bf8e" providerId="ADAL" clId="{BFE741EA-BCD7-4B7E-A4F2-A51C4E6D94C0}" dt="2024-06-28T19:37:31.428" v="210" actId="478"/>
          <ac:spMkLst>
            <pc:docMk/>
            <pc:sldMk cId="1870056653" sldId="1751"/>
            <ac:spMk id="2" creationId="{A19D21C1-4387-A60D-FDB2-0C0E202CD90C}"/>
          </ac:spMkLst>
        </pc:spChg>
        <pc:spChg chg="mod">
          <ac:chgData name="Jessica Gallagher" userId="b2d3962a-63ac-4520-b47f-02b143b8bf8e" providerId="ADAL" clId="{BFE741EA-BCD7-4B7E-A4F2-A51C4E6D94C0}" dt="2024-06-28T19:37:43.912" v="214" actId="1076"/>
          <ac:spMkLst>
            <pc:docMk/>
            <pc:sldMk cId="1870056653" sldId="1751"/>
            <ac:spMk id="12" creationId="{00000000-0000-0000-0000-000000000000}"/>
          </ac:spMkLst>
        </pc:spChg>
        <pc:spChg chg="add del mod ord">
          <ac:chgData name="Jessica Gallagher" userId="b2d3962a-63ac-4520-b47f-02b143b8bf8e" providerId="ADAL" clId="{BFE741EA-BCD7-4B7E-A4F2-A51C4E6D94C0}" dt="2024-06-28T19:37:34.090" v="211" actId="478"/>
          <ac:spMkLst>
            <pc:docMk/>
            <pc:sldMk cId="1870056653" sldId="1751"/>
            <ac:spMk id="13" creationId="{1B487C80-2E22-C1AD-002E-A68BE1894B0B}"/>
          </ac:spMkLst>
        </pc:spChg>
        <pc:grpChg chg="mod">
          <ac:chgData name="Jessica Gallagher" userId="b2d3962a-63ac-4520-b47f-02b143b8bf8e" providerId="ADAL" clId="{BFE741EA-BCD7-4B7E-A4F2-A51C4E6D94C0}" dt="2024-06-28T19:37:37.161" v="212" actId="1076"/>
          <ac:grpSpMkLst>
            <pc:docMk/>
            <pc:sldMk cId="1870056653" sldId="1751"/>
            <ac:grpSpMk id="10" creationId="{00000000-0000-0000-0000-000000000000}"/>
          </ac:grpSpMkLst>
        </pc:grpChg>
        <pc:picChg chg="mod">
          <ac:chgData name="Jessica Gallagher" userId="b2d3962a-63ac-4520-b47f-02b143b8bf8e" providerId="ADAL" clId="{BFE741EA-BCD7-4B7E-A4F2-A51C4E6D94C0}" dt="2024-06-28T19:37:40.278" v="213" actId="1076"/>
          <ac:picMkLst>
            <pc:docMk/>
            <pc:sldMk cId="1870056653" sldId="1751"/>
            <ac:picMk id="4" creationId="{00000000-0000-0000-0000-000000000000}"/>
          </ac:picMkLst>
        </pc:picChg>
      </pc:sldChg>
      <pc:sldChg chg="addSp delSp modSp mod modClrScheme chgLayout">
        <pc:chgData name="Jessica Gallagher" userId="b2d3962a-63ac-4520-b47f-02b143b8bf8e" providerId="ADAL" clId="{BFE741EA-BCD7-4B7E-A4F2-A51C4E6D94C0}" dt="2024-06-28T19:37:57.050" v="216" actId="478"/>
        <pc:sldMkLst>
          <pc:docMk/>
          <pc:sldMk cId="3083718388" sldId="1753"/>
        </pc:sldMkLst>
        <pc:spChg chg="mod ord">
          <ac:chgData name="Jessica Gallagher" userId="b2d3962a-63ac-4520-b47f-02b143b8bf8e" providerId="ADAL" clId="{BFE741EA-BCD7-4B7E-A4F2-A51C4E6D94C0}" dt="2024-06-28T19:37:54.478" v="215" actId="700"/>
          <ac:spMkLst>
            <pc:docMk/>
            <pc:sldMk cId="3083718388" sldId="1753"/>
            <ac:spMk id="2" creationId="{73867F5B-61A5-444D-8695-C1C2615B925F}"/>
          </ac:spMkLst>
        </pc:spChg>
        <pc:spChg chg="add del mod ord">
          <ac:chgData name="Jessica Gallagher" userId="b2d3962a-63ac-4520-b47f-02b143b8bf8e" providerId="ADAL" clId="{BFE741EA-BCD7-4B7E-A4F2-A51C4E6D94C0}" dt="2024-06-28T19:37:57.050" v="216" actId="478"/>
          <ac:spMkLst>
            <pc:docMk/>
            <pc:sldMk cId="3083718388" sldId="1753"/>
            <ac:spMk id="3" creationId="{42673A6B-FC6C-5904-B556-E48CF52DA374}"/>
          </ac:spMkLst>
        </pc:spChg>
      </pc:sldChg>
      <pc:sldChg chg="modSp mod modClrScheme chgLayout">
        <pc:chgData name="Jessica Gallagher" userId="b2d3962a-63ac-4520-b47f-02b143b8bf8e" providerId="ADAL" clId="{BFE741EA-BCD7-4B7E-A4F2-A51C4E6D94C0}" dt="2024-06-28T20:01:13.320" v="384" actId="1076"/>
        <pc:sldMkLst>
          <pc:docMk/>
          <pc:sldMk cId="1486248909" sldId="1762"/>
        </pc:sldMkLst>
        <pc:spChg chg="mod ord">
          <ac:chgData name="Jessica Gallagher" userId="b2d3962a-63ac-4520-b47f-02b143b8bf8e" providerId="ADAL" clId="{BFE741EA-BCD7-4B7E-A4F2-A51C4E6D94C0}" dt="2024-06-28T20:01:08.991" v="383" actId="700"/>
          <ac:spMkLst>
            <pc:docMk/>
            <pc:sldMk cId="1486248909" sldId="1762"/>
            <ac:spMk id="2" creationId="{94FB05BC-A98A-3B91-F40B-BB52B2FD9233}"/>
          </ac:spMkLst>
        </pc:spChg>
        <pc:spChg chg="mod ord">
          <ac:chgData name="Jessica Gallagher" userId="b2d3962a-63ac-4520-b47f-02b143b8bf8e" providerId="ADAL" clId="{BFE741EA-BCD7-4B7E-A4F2-A51C4E6D94C0}" dt="2024-06-28T20:01:08.991" v="383" actId="700"/>
          <ac:spMkLst>
            <pc:docMk/>
            <pc:sldMk cId="1486248909" sldId="1762"/>
            <ac:spMk id="3" creationId="{A9D3DB53-A6EC-9DAD-1FB1-1F51E32CC6C6}"/>
          </ac:spMkLst>
        </pc:spChg>
        <pc:spChg chg="mod">
          <ac:chgData name="Jessica Gallagher" userId="b2d3962a-63ac-4520-b47f-02b143b8bf8e" providerId="ADAL" clId="{BFE741EA-BCD7-4B7E-A4F2-A51C4E6D94C0}" dt="2024-06-28T20:01:13.320" v="384" actId="1076"/>
          <ac:spMkLst>
            <pc:docMk/>
            <pc:sldMk cId="1486248909" sldId="1762"/>
            <ac:spMk id="4" creationId="{F14025D9-7476-2AA5-8257-BD39CF7C72FB}"/>
          </ac:spMkLst>
        </pc:spChg>
      </pc:sldChg>
      <pc:sldChg chg="modSp mod modClrScheme chgLayout">
        <pc:chgData name="Jessica Gallagher" userId="b2d3962a-63ac-4520-b47f-02b143b8bf8e" providerId="ADAL" clId="{BFE741EA-BCD7-4B7E-A4F2-A51C4E6D94C0}" dt="2024-06-28T20:01:31.333" v="387" actId="1076"/>
        <pc:sldMkLst>
          <pc:docMk/>
          <pc:sldMk cId="2824727343" sldId="1790"/>
        </pc:sldMkLst>
        <pc:spChg chg="mod ord">
          <ac:chgData name="Jessica Gallagher" userId="b2d3962a-63ac-4520-b47f-02b143b8bf8e" providerId="ADAL" clId="{BFE741EA-BCD7-4B7E-A4F2-A51C4E6D94C0}" dt="2024-06-28T20:01:20.679" v="385" actId="700"/>
          <ac:spMkLst>
            <pc:docMk/>
            <pc:sldMk cId="2824727343" sldId="1790"/>
            <ac:spMk id="2" creationId="{1D6F3F09-7774-C48D-AD48-74C2B88F17E3}"/>
          </ac:spMkLst>
        </pc:spChg>
        <pc:spChg chg="mod">
          <ac:chgData name="Jessica Gallagher" userId="b2d3962a-63ac-4520-b47f-02b143b8bf8e" providerId="ADAL" clId="{BFE741EA-BCD7-4B7E-A4F2-A51C4E6D94C0}" dt="2024-06-28T20:01:31.333" v="387" actId="1076"/>
          <ac:spMkLst>
            <pc:docMk/>
            <pc:sldMk cId="2824727343" sldId="1790"/>
            <ac:spMk id="5" creationId="{5D4591DC-BFB6-33E4-06DE-181287D3E528}"/>
          </ac:spMkLst>
        </pc:spChg>
        <pc:graphicFrameChg chg="mod ord">
          <ac:chgData name="Jessica Gallagher" userId="b2d3962a-63ac-4520-b47f-02b143b8bf8e" providerId="ADAL" clId="{BFE741EA-BCD7-4B7E-A4F2-A51C4E6D94C0}" dt="2024-06-28T20:01:25.815" v="386" actId="1076"/>
          <ac:graphicFrameMkLst>
            <pc:docMk/>
            <pc:sldMk cId="2824727343" sldId="1790"/>
            <ac:graphicFrameMk id="4" creationId="{EDE92BD3-B5F1-A7B8-3D74-CD48253986E9}"/>
          </ac:graphicFrameMkLst>
        </pc:graphicFrameChg>
      </pc:sldChg>
      <pc:sldChg chg="modSp mod modClrScheme chgLayout">
        <pc:chgData name="Jessica Gallagher" userId="b2d3962a-63ac-4520-b47f-02b143b8bf8e" providerId="ADAL" clId="{BFE741EA-BCD7-4B7E-A4F2-A51C4E6D94C0}" dt="2024-06-28T19:38:14.868" v="217" actId="700"/>
        <pc:sldMkLst>
          <pc:docMk/>
          <pc:sldMk cId="797335615" sldId="2147309255"/>
        </pc:sldMkLst>
        <pc:spChg chg="mod ord">
          <ac:chgData name="Jessica Gallagher" userId="b2d3962a-63ac-4520-b47f-02b143b8bf8e" providerId="ADAL" clId="{BFE741EA-BCD7-4B7E-A4F2-A51C4E6D94C0}" dt="2024-06-28T19:38:14.868" v="217" actId="700"/>
          <ac:spMkLst>
            <pc:docMk/>
            <pc:sldMk cId="797335615" sldId="2147309255"/>
            <ac:spMk id="105" creationId="{00000000-0000-0000-0000-000000000000}"/>
          </ac:spMkLst>
        </pc:spChg>
      </pc:sldChg>
      <pc:sldChg chg="addSp delSp modSp mod modClrScheme chgLayout">
        <pc:chgData name="Jessica Gallagher" userId="b2d3962a-63ac-4520-b47f-02b143b8bf8e" providerId="ADAL" clId="{BFE741EA-BCD7-4B7E-A4F2-A51C4E6D94C0}" dt="2024-06-28T19:44:10.964" v="230" actId="1076"/>
        <pc:sldMkLst>
          <pc:docMk/>
          <pc:sldMk cId="1037622392" sldId="2147309264"/>
        </pc:sldMkLst>
        <pc:spChg chg="mod ord">
          <ac:chgData name="Jessica Gallagher" userId="b2d3962a-63ac-4520-b47f-02b143b8bf8e" providerId="ADAL" clId="{BFE741EA-BCD7-4B7E-A4F2-A51C4E6D94C0}" dt="2024-06-28T19:43:53.125" v="226" actId="700"/>
          <ac:spMkLst>
            <pc:docMk/>
            <pc:sldMk cId="1037622392" sldId="2147309264"/>
            <ac:spMk id="2" creationId="{CDEB84FB-0281-2FAE-0F68-D9F6DA366DCA}"/>
          </ac:spMkLst>
        </pc:spChg>
        <pc:spChg chg="mod">
          <ac:chgData name="Jessica Gallagher" userId="b2d3962a-63ac-4520-b47f-02b143b8bf8e" providerId="ADAL" clId="{BFE741EA-BCD7-4B7E-A4F2-A51C4E6D94C0}" dt="2024-06-28T19:44:10.964" v="230" actId="1076"/>
          <ac:spMkLst>
            <pc:docMk/>
            <pc:sldMk cId="1037622392" sldId="2147309264"/>
            <ac:spMk id="3" creationId="{C35FE984-4FB7-79BB-FA4D-4BEDBD28F517}"/>
          </ac:spMkLst>
        </pc:spChg>
        <pc:spChg chg="add del mod ord">
          <ac:chgData name="Jessica Gallagher" userId="b2d3962a-63ac-4520-b47f-02b143b8bf8e" providerId="ADAL" clId="{BFE741EA-BCD7-4B7E-A4F2-A51C4E6D94C0}" dt="2024-06-28T19:44:00.748" v="227" actId="478"/>
          <ac:spMkLst>
            <pc:docMk/>
            <pc:sldMk cId="1037622392" sldId="2147309264"/>
            <ac:spMk id="5" creationId="{B2E551DE-0DEF-23C7-E9AC-5D23DE2E4D12}"/>
          </ac:spMkLst>
        </pc:spChg>
        <pc:picChg chg="mod">
          <ac:chgData name="Jessica Gallagher" userId="b2d3962a-63ac-4520-b47f-02b143b8bf8e" providerId="ADAL" clId="{BFE741EA-BCD7-4B7E-A4F2-A51C4E6D94C0}" dt="2024-06-28T19:44:07.910" v="229" actId="1076"/>
          <ac:picMkLst>
            <pc:docMk/>
            <pc:sldMk cId="1037622392" sldId="2147309264"/>
            <ac:picMk id="4" creationId="{1A20AB4C-01D6-8134-B2C3-CFA0F37DA64E}"/>
          </ac:picMkLst>
        </pc:picChg>
      </pc:sldChg>
      <pc:sldChg chg="modSp mod modClrScheme chgLayout">
        <pc:chgData name="Jessica Gallagher" userId="b2d3962a-63ac-4520-b47f-02b143b8bf8e" providerId="ADAL" clId="{BFE741EA-BCD7-4B7E-A4F2-A51C4E6D94C0}" dt="2024-06-28T20:01:49.030" v="391" actId="1076"/>
        <pc:sldMkLst>
          <pc:docMk/>
          <pc:sldMk cId="1986886797" sldId="2147309265"/>
        </pc:sldMkLst>
        <pc:spChg chg="mod ord">
          <ac:chgData name="Jessica Gallagher" userId="b2d3962a-63ac-4520-b47f-02b143b8bf8e" providerId="ADAL" clId="{BFE741EA-BCD7-4B7E-A4F2-A51C4E6D94C0}" dt="2024-06-28T20:01:41.366" v="388" actId="700"/>
          <ac:spMkLst>
            <pc:docMk/>
            <pc:sldMk cId="1986886797" sldId="2147309265"/>
            <ac:spMk id="2" creationId="{1499E6E2-E019-2AD3-9214-E6E9B2371C63}"/>
          </ac:spMkLst>
        </pc:spChg>
        <pc:picChg chg="mod ord">
          <ac:chgData name="Jessica Gallagher" userId="b2d3962a-63ac-4520-b47f-02b143b8bf8e" providerId="ADAL" clId="{BFE741EA-BCD7-4B7E-A4F2-A51C4E6D94C0}" dt="2024-06-28T20:01:49.030" v="391" actId="1076"/>
          <ac:picMkLst>
            <pc:docMk/>
            <pc:sldMk cId="1986886797" sldId="2147309265"/>
            <ac:picMk id="4" creationId="{E784FF2D-0E00-9276-B7C6-85A579A4961C}"/>
          </ac:picMkLst>
        </pc:picChg>
      </pc:sldChg>
      <pc:sldChg chg="modSp mod modClrScheme chgLayout">
        <pc:chgData name="Jessica Gallagher" userId="b2d3962a-63ac-4520-b47f-02b143b8bf8e" providerId="ADAL" clId="{BFE741EA-BCD7-4B7E-A4F2-A51C4E6D94C0}" dt="2024-06-28T19:49:32.201" v="312" actId="1076"/>
        <pc:sldMkLst>
          <pc:docMk/>
          <pc:sldMk cId="481344841" sldId="2147309267"/>
        </pc:sldMkLst>
        <pc:spChg chg="mod ord">
          <ac:chgData name="Jessica Gallagher" userId="b2d3962a-63ac-4520-b47f-02b143b8bf8e" providerId="ADAL" clId="{BFE741EA-BCD7-4B7E-A4F2-A51C4E6D94C0}" dt="2024-06-28T19:49:32.201" v="312" actId="1076"/>
          <ac:spMkLst>
            <pc:docMk/>
            <pc:sldMk cId="481344841" sldId="2147309267"/>
            <ac:spMk id="105" creationId="{00000000-0000-0000-0000-000000000000}"/>
          </ac:spMkLst>
        </pc:spChg>
      </pc:sldChg>
      <pc:sldChg chg="modSp mod modClrScheme chgLayout">
        <pc:chgData name="Jessica Gallagher" userId="b2d3962a-63ac-4520-b47f-02b143b8bf8e" providerId="ADAL" clId="{BFE741EA-BCD7-4B7E-A4F2-A51C4E6D94C0}" dt="2024-06-28T19:54:53.501" v="336" actId="1076"/>
        <pc:sldMkLst>
          <pc:docMk/>
          <pc:sldMk cId="377561370" sldId="2147309268"/>
        </pc:sldMkLst>
        <pc:spChg chg="mod ord">
          <ac:chgData name="Jessica Gallagher" userId="b2d3962a-63ac-4520-b47f-02b143b8bf8e" providerId="ADAL" clId="{BFE741EA-BCD7-4B7E-A4F2-A51C4E6D94C0}" dt="2024-06-28T19:54:33.957" v="331" actId="700"/>
          <ac:spMkLst>
            <pc:docMk/>
            <pc:sldMk cId="377561370" sldId="2147309268"/>
            <ac:spMk id="2" creationId="{C3E85F1F-D5B2-274B-EDEE-F78C40D3EB50}"/>
          </ac:spMkLst>
        </pc:spChg>
        <pc:spChg chg="mod ord">
          <ac:chgData name="Jessica Gallagher" userId="b2d3962a-63ac-4520-b47f-02b143b8bf8e" providerId="ADAL" clId="{BFE741EA-BCD7-4B7E-A4F2-A51C4E6D94C0}" dt="2024-06-28T19:54:53.501" v="336" actId="1076"/>
          <ac:spMkLst>
            <pc:docMk/>
            <pc:sldMk cId="377561370" sldId="2147309268"/>
            <ac:spMk id="3" creationId="{00000000-0000-0000-0000-000000000000}"/>
          </ac:spMkLst>
        </pc:spChg>
        <pc:spChg chg="mod">
          <ac:chgData name="Jessica Gallagher" userId="b2d3962a-63ac-4520-b47f-02b143b8bf8e" providerId="ADAL" clId="{BFE741EA-BCD7-4B7E-A4F2-A51C4E6D94C0}" dt="2024-06-28T19:54:49.833" v="335" actId="1076"/>
          <ac:spMkLst>
            <pc:docMk/>
            <pc:sldMk cId="377561370" sldId="2147309268"/>
            <ac:spMk id="4" creationId="{00000000-0000-0000-0000-000000000000}"/>
          </ac:spMkLst>
        </pc:spChg>
        <pc:picChg chg="mod">
          <ac:chgData name="Jessica Gallagher" userId="b2d3962a-63ac-4520-b47f-02b143b8bf8e" providerId="ADAL" clId="{BFE741EA-BCD7-4B7E-A4F2-A51C4E6D94C0}" dt="2024-06-28T19:54:45.801" v="334" actId="1076"/>
          <ac:picMkLst>
            <pc:docMk/>
            <pc:sldMk cId="377561370" sldId="2147309268"/>
            <ac:picMk id="2050" creationId="{00000000-0000-0000-0000-000000000000}"/>
          </ac:picMkLst>
        </pc:picChg>
      </pc:sldChg>
      <pc:sldChg chg="addSp delSp modSp mod modClrScheme chgLayout">
        <pc:chgData name="Jessica Gallagher" userId="b2d3962a-63ac-4520-b47f-02b143b8bf8e" providerId="ADAL" clId="{BFE741EA-BCD7-4B7E-A4F2-A51C4E6D94C0}" dt="2024-06-28T19:20:12.844" v="24" actId="14100"/>
        <pc:sldMkLst>
          <pc:docMk/>
          <pc:sldMk cId="3492527362" sldId="2147309270"/>
        </pc:sldMkLst>
        <pc:spChg chg="add del mod ord">
          <ac:chgData name="Jessica Gallagher" userId="b2d3962a-63ac-4520-b47f-02b143b8bf8e" providerId="ADAL" clId="{BFE741EA-BCD7-4B7E-A4F2-A51C4E6D94C0}" dt="2024-06-28T19:19:57.829" v="14" actId="478"/>
          <ac:spMkLst>
            <pc:docMk/>
            <pc:sldMk cId="3492527362" sldId="2147309270"/>
            <ac:spMk id="3" creationId="{242F7046-9F0B-C112-D360-EB049B5C2EC9}"/>
          </ac:spMkLst>
        </pc:spChg>
        <pc:spChg chg="mod ord">
          <ac:chgData name="Jessica Gallagher" userId="b2d3962a-63ac-4520-b47f-02b143b8bf8e" providerId="ADAL" clId="{BFE741EA-BCD7-4B7E-A4F2-A51C4E6D94C0}" dt="2024-06-28T19:19:53.503" v="13" actId="700"/>
          <ac:spMkLst>
            <pc:docMk/>
            <pc:sldMk cId="3492527362" sldId="2147309270"/>
            <ac:spMk id="7" creationId="{3717303E-A819-1A47-AD47-846E004A867C}"/>
          </ac:spMkLst>
        </pc:spChg>
        <pc:spChg chg="mod">
          <ac:chgData name="Jessica Gallagher" userId="b2d3962a-63ac-4520-b47f-02b143b8bf8e" providerId="ADAL" clId="{BFE741EA-BCD7-4B7E-A4F2-A51C4E6D94C0}" dt="2024-06-28T19:20:02.719" v="15" actId="1076"/>
          <ac:spMkLst>
            <pc:docMk/>
            <pc:sldMk cId="3492527362" sldId="2147309270"/>
            <ac:spMk id="18" creationId="{00000000-0000-0000-0000-000000000000}"/>
          </ac:spMkLst>
        </pc:spChg>
        <pc:picChg chg="mod">
          <ac:chgData name="Jessica Gallagher" userId="b2d3962a-63ac-4520-b47f-02b143b8bf8e" providerId="ADAL" clId="{BFE741EA-BCD7-4B7E-A4F2-A51C4E6D94C0}" dt="2024-06-28T19:20:12.844" v="24" actId="14100"/>
          <ac:picMkLst>
            <pc:docMk/>
            <pc:sldMk cId="3492527362" sldId="2147309270"/>
            <ac:picMk id="19" creationId="{00000000-0000-0000-0000-000000000000}"/>
          </ac:picMkLst>
        </pc:picChg>
      </pc:sldChg>
      <pc:sldChg chg="modSp mod modClrScheme chgLayout">
        <pc:chgData name="Jessica Gallagher" userId="b2d3962a-63ac-4520-b47f-02b143b8bf8e" providerId="ADAL" clId="{BFE741EA-BCD7-4B7E-A4F2-A51C4E6D94C0}" dt="2024-06-28T19:47:02.954" v="272" actId="1076"/>
        <pc:sldMkLst>
          <pc:docMk/>
          <pc:sldMk cId="438466013" sldId="2147309272"/>
        </pc:sldMkLst>
        <pc:spChg chg="mod">
          <ac:chgData name="Jessica Gallagher" userId="b2d3962a-63ac-4520-b47f-02b143b8bf8e" providerId="ADAL" clId="{BFE741EA-BCD7-4B7E-A4F2-A51C4E6D94C0}" dt="2024-06-28T19:47:02.954" v="272" actId="1076"/>
          <ac:spMkLst>
            <pc:docMk/>
            <pc:sldMk cId="438466013" sldId="2147309272"/>
            <ac:spMk id="2" creationId="{D3A27CAE-3972-5A46-8A5F-7064566EBA24}"/>
          </ac:spMkLst>
        </pc:spChg>
        <pc:spChg chg="mod ord">
          <ac:chgData name="Jessica Gallagher" userId="b2d3962a-63ac-4520-b47f-02b143b8bf8e" providerId="ADAL" clId="{BFE741EA-BCD7-4B7E-A4F2-A51C4E6D94C0}" dt="2024-06-28T19:46:57.147" v="271" actId="255"/>
          <ac:spMkLst>
            <pc:docMk/>
            <pc:sldMk cId="438466013" sldId="2147309272"/>
            <ac:spMk id="3" creationId="{00000000-0000-0000-0000-000000000000}"/>
          </ac:spMkLst>
        </pc:spChg>
        <pc:spChg chg="mod ord">
          <ac:chgData name="Jessica Gallagher" userId="b2d3962a-63ac-4520-b47f-02b143b8bf8e" providerId="ADAL" clId="{BFE741EA-BCD7-4B7E-A4F2-A51C4E6D94C0}" dt="2024-06-28T19:45:46.598" v="247" actId="700"/>
          <ac:spMkLst>
            <pc:docMk/>
            <pc:sldMk cId="438466013" sldId="2147309272"/>
            <ac:spMk id="4" creationId="{00000000-0000-0000-0000-000000000000}"/>
          </ac:spMkLst>
        </pc:spChg>
      </pc:sldChg>
      <pc:sldChg chg="modSp mod modClrScheme chgLayout">
        <pc:chgData name="Jessica Gallagher" userId="b2d3962a-63ac-4520-b47f-02b143b8bf8e" providerId="ADAL" clId="{BFE741EA-BCD7-4B7E-A4F2-A51C4E6D94C0}" dt="2024-06-28T19:52:03.225" v="322" actId="1076"/>
        <pc:sldMkLst>
          <pc:docMk/>
          <pc:sldMk cId="121451783" sldId="2147309275"/>
        </pc:sldMkLst>
        <pc:spChg chg="mod ord">
          <ac:chgData name="Jessica Gallagher" userId="b2d3962a-63ac-4520-b47f-02b143b8bf8e" providerId="ADAL" clId="{BFE741EA-BCD7-4B7E-A4F2-A51C4E6D94C0}" dt="2024-06-28T19:51:54.399" v="320" actId="700"/>
          <ac:spMkLst>
            <pc:docMk/>
            <pc:sldMk cId="121451783" sldId="2147309275"/>
            <ac:spMk id="2" creationId="{D9379C9F-CBEC-0C44-AE86-8FAB0622B3BB}"/>
          </ac:spMkLst>
        </pc:spChg>
        <pc:spChg chg="mod">
          <ac:chgData name="Jessica Gallagher" userId="b2d3962a-63ac-4520-b47f-02b143b8bf8e" providerId="ADAL" clId="{BFE741EA-BCD7-4B7E-A4F2-A51C4E6D94C0}" dt="2024-06-28T19:51:59.384" v="321" actId="1076"/>
          <ac:spMkLst>
            <pc:docMk/>
            <pc:sldMk cId="121451783" sldId="2147309275"/>
            <ac:spMk id="6" creationId="{088BE9F3-607E-634A-85E7-91E32E8163E5}"/>
          </ac:spMkLst>
        </pc:spChg>
        <pc:picChg chg="mod ord">
          <ac:chgData name="Jessica Gallagher" userId="b2d3962a-63ac-4520-b47f-02b143b8bf8e" providerId="ADAL" clId="{BFE741EA-BCD7-4B7E-A4F2-A51C4E6D94C0}" dt="2024-06-28T19:51:54.399" v="320" actId="700"/>
          <ac:picMkLst>
            <pc:docMk/>
            <pc:sldMk cId="121451783" sldId="2147309275"/>
            <ac:picMk id="5" creationId="{3F15B710-A658-5C47-AE89-26F489B7DE73}"/>
          </ac:picMkLst>
        </pc:picChg>
        <pc:picChg chg="mod">
          <ac:chgData name="Jessica Gallagher" userId="b2d3962a-63ac-4520-b47f-02b143b8bf8e" providerId="ADAL" clId="{BFE741EA-BCD7-4B7E-A4F2-A51C4E6D94C0}" dt="2024-06-28T19:52:03.225" v="322" actId="1076"/>
          <ac:picMkLst>
            <pc:docMk/>
            <pc:sldMk cId="121451783" sldId="2147309275"/>
            <ac:picMk id="10" creationId="{8F8725BD-54DF-F145-82EA-52CACC5DACB1}"/>
          </ac:picMkLst>
        </pc:picChg>
      </pc:sldChg>
      <pc:sldChg chg="addSp delSp modSp mod modClrScheme chgLayout">
        <pc:chgData name="Jessica Gallagher" userId="b2d3962a-63ac-4520-b47f-02b143b8bf8e" providerId="ADAL" clId="{BFE741EA-BCD7-4B7E-A4F2-A51C4E6D94C0}" dt="2024-06-28T19:58:40.593" v="362" actId="478"/>
        <pc:sldMkLst>
          <pc:docMk/>
          <pc:sldMk cId="0" sldId="2147309277"/>
        </pc:sldMkLst>
        <pc:spChg chg="add del mod ord">
          <ac:chgData name="Jessica Gallagher" userId="b2d3962a-63ac-4520-b47f-02b143b8bf8e" providerId="ADAL" clId="{BFE741EA-BCD7-4B7E-A4F2-A51C4E6D94C0}" dt="2024-06-28T19:58:40.593" v="362" actId="478"/>
          <ac:spMkLst>
            <pc:docMk/>
            <pc:sldMk cId="0" sldId="2147309277"/>
            <ac:spMk id="2" creationId="{BCB69A13-6BD0-4B43-5CEA-79E182A736D8}"/>
          </ac:spMkLst>
        </pc:spChg>
        <pc:spChg chg="mod ord">
          <ac:chgData name="Jessica Gallagher" userId="b2d3962a-63ac-4520-b47f-02b143b8bf8e" providerId="ADAL" clId="{BFE741EA-BCD7-4B7E-A4F2-A51C4E6D94C0}" dt="2024-06-28T19:58:36.130" v="361" actId="700"/>
          <ac:spMkLst>
            <pc:docMk/>
            <pc:sldMk cId="0" sldId="2147309277"/>
            <ac:spMk id="783" creationId="{00000000-0000-0000-0000-000000000000}"/>
          </ac:spMkLst>
        </pc:spChg>
      </pc:sldChg>
      <pc:sldChg chg="modSp mod modClrScheme chgLayout">
        <pc:chgData name="Jessica Gallagher" userId="b2d3962a-63ac-4520-b47f-02b143b8bf8e" providerId="ADAL" clId="{BFE741EA-BCD7-4B7E-A4F2-A51C4E6D94C0}" dt="2024-06-28T19:32:10.083" v="177" actId="1076"/>
        <pc:sldMkLst>
          <pc:docMk/>
          <pc:sldMk cId="3364256990" sldId="2147309283"/>
        </pc:sldMkLst>
        <pc:spChg chg="mod ord">
          <ac:chgData name="Jessica Gallagher" userId="b2d3962a-63ac-4520-b47f-02b143b8bf8e" providerId="ADAL" clId="{BFE741EA-BCD7-4B7E-A4F2-A51C4E6D94C0}" dt="2024-06-28T19:32:10.083" v="177" actId="1076"/>
          <ac:spMkLst>
            <pc:docMk/>
            <pc:sldMk cId="3364256990" sldId="2147309283"/>
            <ac:spMk id="105" creationId="{00000000-0000-0000-0000-000000000000}"/>
          </ac:spMkLst>
        </pc:spChg>
      </pc:sldChg>
      <pc:sldChg chg="modSp mod modClrScheme chgLayout">
        <pc:chgData name="Jessica Gallagher" userId="b2d3962a-63ac-4520-b47f-02b143b8bf8e" providerId="ADAL" clId="{BFE741EA-BCD7-4B7E-A4F2-A51C4E6D94C0}" dt="2024-06-28T19:30:39.789" v="170" actId="27636"/>
        <pc:sldMkLst>
          <pc:docMk/>
          <pc:sldMk cId="2285492009" sldId="2147309284"/>
        </pc:sldMkLst>
        <pc:spChg chg="mod ord">
          <ac:chgData name="Jessica Gallagher" userId="b2d3962a-63ac-4520-b47f-02b143b8bf8e" providerId="ADAL" clId="{BFE741EA-BCD7-4B7E-A4F2-A51C4E6D94C0}" dt="2024-06-28T19:30:39.773" v="169" actId="700"/>
          <ac:spMkLst>
            <pc:docMk/>
            <pc:sldMk cId="2285492009" sldId="2147309284"/>
            <ac:spMk id="2" creationId="{CA81ACC4-0970-A1C5-6B48-BE4F29F9FD7F}"/>
          </ac:spMkLst>
        </pc:spChg>
        <pc:spChg chg="mod ord">
          <ac:chgData name="Jessica Gallagher" userId="b2d3962a-63ac-4520-b47f-02b143b8bf8e" providerId="ADAL" clId="{BFE741EA-BCD7-4B7E-A4F2-A51C4E6D94C0}" dt="2024-06-28T19:30:39.789" v="170" actId="27636"/>
          <ac:spMkLst>
            <pc:docMk/>
            <pc:sldMk cId="2285492009" sldId="2147309284"/>
            <ac:spMk id="3" creationId="{085DC8BA-4A22-A666-6DC9-94A304E8E52A}"/>
          </ac:spMkLst>
        </pc:spChg>
      </pc:sldChg>
      <pc:sldChg chg="addSp delSp modSp mod">
        <pc:chgData name="Jessica Gallagher" userId="b2d3962a-63ac-4520-b47f-02b143b8bf8e" providerId="ADAL" clId="{BFE741EA-BCD7-4B7E-A4F2-A51C4E6D94C0}" dt="2024-06-28T19:35:09.568" v="192" actId="14100"/>
        <pc:sldMkLst>
          <pc:docMk/>
          <pc:sldMk cId="2403690236" sldId="2147309286"/>
        </pc:sldMkLst>
        <pc:picChg chg="add del mod">
          <ac:chgData name="Jessica Gallagher" userId="b2d3962a-63ac-4520-b47f-02b143b8bf8e" providerId="ADAL" clId="{BFE741EA-BCD7-4B7E-A4F2-A51C4E6D94C0}" dt="2024-06-28T19:34:37.443" v="188" actId="478"/>
          <ac:picMkLst>
            <pc:docMk/>
            <pc:sldMk cId="2403690236" sldId="2147309286"/>
            <ac:picMk id="3" creationId="{C848A267-E2E6-2247-90E9-ADE08F2947C7}"/>
          </ac:picMkLst>
        </pc:picChg>
        <pc:picChg chg="mod">
          <ac:chgData name="Jessica Gallagher" userId="b2d3962a-63ac-4520-b47f-02b143b8bf8e" providerId="ADAL" clId="{BFE741EA-BCD7-4B7E-A4F2-A51C4E6D94C0}" dt="2024-06-28T19:35:09.568" v="192" actId="14100"/>
          <ac:picMkLst>
            <pc:docMk/>
            <pc:sldMk cId="2403690236" sldId="2147309286"/>
            <ac:picMk id="4" creationId="{EDA85AE6-0869-CD74-8FB6-AD0D4EEFAB70}"/>
          </ac:picMkLst>
        </pc:picChg>
        <pc:picChg chg="add mod ord">
          <ac:chgData name="Jessica Gallagher" userId="b2d3962a-63ac-4520-b47f-02b143b8bf8e" providerId="ADAL" clId="{BFE741EA-BCD7-4B7E-A4F2-A51C4E6D94C0}" dt="2024-06-28T19:35:02.658" v="191" actId="167"/>
          <ac:picMkLst>
            <pc:docMk/>
            <pc:sldMk cId="2403690236" sldId="2147309286"/>
            <ac:picMk id="6" creationId="{A4446914-032F-912A-D43D-F2D2BFF4AB52}"/>
          </ac:picMkLst>
        </pc:picChg>
      </pc:sldChg>
      <pc:sldChg chg="modSp mod modClrScheme chgLayout">
        <pc:chgData name="Jessica Gallagher" userId="b2d3962a-63ac-4520-b47f-02b143b8bf8e" providerId="ADAL" clId="{BFE741EA-BCD7-4B7E-A4F2-A51C4E6D94C0}" dt="2024-06-28T19:58:27.558" v="360" actId="1076"/>
        <pc:sldMkLst>
          <pc:docMk/>
          <pc:sldMk cId="1623474024" sldId="2147309287"/>
        </pc:sldMkLst>
        <pc:spChg chg="mod ord">
          <ac:chgData name="Jessica Gallagher" userId="b2d3962a-63ac-4520-b47f-02b143b8bf8e" providerId="ADAL" clId="{BFE741EA-BCD7-4B7E-A4F2-A51C4E6D94C0}" dt="2024-06-28T19:58:27.558" v="360" actId="1076"/>
          <ac:spMkLst>
            <pc:docMk/>
            <pc:sldMk cId="1623474024" sldId="2147309287"/>
            <ac:spMk id="105" creationId="{00000000-0000-0000-0000-000000000000}"/>
          </ac:spMkLst>
        </pc:spChg>
      </pc:sldChg>
      <pc:sldChg chg="addSp delSp modSp mod modClrScheme chgLayout">
        <pc:chgData name="Jessica Gallagher" userId="b2d3962a-63ac-4520-b47f-02b143b8bf8e" providerId="ADAL" clId="{BFE741EA-BCD7-4B7E-A4F2-A51C4E6D94C0}" dt="2024-06-28T19:44:39.599" v="232" actId="478"/>
        <pc:sldMkLst>
          <pc:docMk/>
          <pc:sldMk cId="4058546177" sldId="2147309290"/>
        </pc:sldMkLst>
        <pc:spChg chg="add del mod ord">
          <ac:chgData name="Jessica Gallagher" userId="b2d3962a-63ac-4520-b47f-02b143b8bf8e" providerId="ADAL" clId="{BFE741EA-BCD7-4B7E-A4F2-A51C4E6D94C0}" dt="2024-06-28T19:44:39.599" v="232" actId="478"/>
          <ac:spMkLst>
            <pc:docMk/>
            <pc:sldMk cId="4058546177" sldId="2147309290"/>
            <ac:spMk id="2" creationId="{49AF8B00-42B0-9310-FBE1-C58CF50D3F44}"/>
          </ac:spMkLst>
        </pc:spChg>
        <pc:spChg chg="mod ord">
          <ac:chgData name="Jessica Gallagher" userId="b2d3962a-63ac-4520-b47f-02b143b8bf8e" providerId="ADAL" clId="{BFE741EA-BCD7-4B7E-A4F2-A51C4E6D94C0}" dt="2024-06-28T19:44:37.408" v="231" actId="700"/>
          <ac:spMkLst>
            <pc:docMk/>
            <pc:sldMk cId="4058546177" sldId="2147309290"/>
            <ac:spMk id="833" creationId="{00000000-0000-0000-0000-000000000000}"/>
          </ac:spMkLst>
        </pc:spChg>
      </pc:sldChg>
      <pc:sldChg chg="modSp mod modClrScheme chgLayout">
        <pc:chgData name="Jessica Gallagher" userId="b2d3962a-63ac-4520-b47f-02b143b8bf8e" providerId="ADAL" clId="{BFE741EA-BCD7-4B7E-A4F2-A51C4E6D94C0}" dt="2024-06-28T19:47:59.739" v="300" actId="20577"/>
        <pc:sldMkLst>
          <pc:docMk/>
          <pc:sldMk cId="1715522977" sldId="2147309291"/>
        </pc:sldMkLst>
        <pc:spChg chg="mod ord">
          <ac:chgData name="Jessica Gallagher" userId="b2d3962a-63ac-4520-b47f-02b143b8bf8e" providerId="ADAL" clId="{BFE741EA-BCD7-4B7E-A4F2-A51C4E6D94C0}" dt="2024-06-28T19:47:45.886" v="282" actId="700"/>
          <ac:spMkLst>
            <pc:docMk/>
            <pc:sldMk cId="1715522977" sldId="2147309291"/>
            <ac:spMk id="2" creationId="{291E8F77-2716-3A43-A74E-CDC26AAE490A}"/>
          </ac:spMkLst>
        </pc:spChg>
        <pc:spChg chg="mod ord">
          <ac:chgData name="Jessica Gallagher" userId="b2d3962a-63ac-4520-b47f-02b143b8bf8e" providerId="ADAL" clId="{BFE741EA-BCD7-4B7E-A4F2-A51C4E6D94C0}" dt="2024-06-28T19:47:59.739" v="300" actId="20577"/>
          <ac:spMkLst>
            <pc:docMk/>
            <pc:sldMk cId="1715522977" sldId="2147309291"/>
            <ac:spMk id="3" creationId="{25685D8C-C96A-304C-8435-0CC96EF4A2CA}"/>
          </ac:spMkLst>
        </pc:spChg>
      </pc:sldChg>
      <pc:sldChg chg="modSp mod modClrScheme chgLayout">
        <pc:chgData name="Jessica Gallagher" userId="b2d3962a-63ac-4520-b47f-02b143b8bf8e" providerId="ADAL" clId="{BFE741EA-BCD7-4B7E-A4F2-A51C4E6D94C0}" dt="2024-06-28T19:48:45.945" v="305" actId="1076"/>
        <pc:sldMkLst>
          <pc:docMk/>
          <pc:sldMk cId="950826703" sldId="2147309293"/>
        </pc:sldMkLst>
        <pc:spChg chg="mod ord">
          <ac:chgData name="Jessica Gallagher" userId="b2d3962a-63ac-4520-b47f-02b143b8bf8e" providerId="ADAL" clId="{BFE741EA-BCD7-4B7E-A4F2-A51C4E6D94C0}" dt="2024-06-28T19:48:17.760" v="301" actId="700"/>
          <ac:spMkLst>
            <pc:docMk/>
            <pc:sldMk cId="950826703" sldId="2147309293"/>
            <ac:spMk id="1196" creationId="{00000000-0000-0000-0000-000000000000}"/>
          </ac:spMkLst>
        </pc:spChg>
        <pc:spChg chg="mod ord">
          <ac:chgData name="Jessica Gallagher" userId="b2d3962a-63ac-4520-b47f-02b143b8bf8e" providerId="ADAL" clId="{BFE741EA-BCD7-4B7E-A4F2-A51C4E6D94C0}" dt="2024-06-28T19:48:45.945" v="305" actId="1076"/>
          <ac:spMkLst>
            <pc:docMk/>
            <pc:sldMk cId="950826703" sldId="2147309293"/>
            <ac:spMk id="1197" creationId="{00000000-0000-0000-0000-000000000000}"/>
          </ac:spMkLst>
        </pc:spChg>
      </pc:sldChg>
      <pc:sldChg chg="modSp mod modClrScheme chgLayout">
        <pc:chgData name="Jessica Gallagher" userId="b2d3962a-63ac-4520-b47f-02b143b8bf8e" providerId="ADAL" clId="{BFE741EA-BCD7-4B7E-A4F2-A51C4E6D94C0}" dt="2024-06-28T19:49:13.446" v="310" actId="1076"/>
        <pc:sldMkLst>
          <pc:docMk/>
          <pc:sldMk cId="2203537109" sldId="2147309294"/>
        </pc:sldMkLst>
        <pc:spChg chg="mod ord">
          <ac:chgData name="Jessica Gallagher" userId="b2d3962a-63ac-4520-b47f-02b143b8bf8e" providerId="ADAL" clId="{BFE741EA-BCD7-4B7E-A4F2-A51C4E6D94C0}" dt="2024-06-28T19:48:53.322" v="306" actId="700"/>
          <ac:spMkLst>
            <pc:docMk/>
            <pc:sldMk cId="2203537109" sldId="2147309294"/>
            <ac:spMk id="1203" creationId="{00000000-0000-0000-0000-000000000000}"/>
          </ac:spMkLst>
        </pc:spChg>
        <pc:spChg chg="mod ord">
          <ac:chgData name="Jessica Gallagher" userId="b2d3962a-63ac-4520-b47f-02b143b8bf8e" providerId="ADAL" clId="{BFE741EA-BCD7-4B7E-A4F2-A51C4E6D94C0}" dt="2024-06-28T19:49:08.029" v="309" actId="14100"/>
          <ac:spMkLst>
            <pc:docMk/>
            <pc:sldMk cId="2203537109" sldId="2147309294"/>
            <ac:spMk id="1204" creationId="{00000000-0000-0000-0000-000000000000}"/>
          </ac:spMkLst>
        </pc:spChg>
        <pc:picChg chg="mod">
          <ac:chgData name="Jessica Gallagher" userId="b2d3962a-63ac-4520-b47f-02b143b8bf8e" providerId="ADAL" clId="{BFE741EA-BCD7-4B7E-A4F2-A51C4E6D94C0}" dt="2024-06-28T19:49:13.446" v="310" actId="1076"/>
          <ac:picMkLst>
            <pc:docMk/>
            <pc:sldMk cId="2203537109" sldId="2147309294"/>
            <ac:picMk id="1205" creationId="{00000000-0000-0000-0000-000000000000}"/>
          </ac:picMkLst>
        </pc:picChg>
      </pc:sldChg>
      <pc:sldChg chg="modSp mod modClrScheme chgLayout">
        <pc:chgData name="Jessica Gallagher" userId="b2d3962a-63ac-4520-b47f-02b143b8bf8e" providerId="ADAL" clId="{BFE741EA-BCD7-4B7E-A4F2-A51C4E6D94C0}" dt="2024-06-28T20:02:03.263" v="393" actId="1076"/>
        <pc:sldMkLst>
          <pc:docMk/>
          <pc:sldMk cId="3041157984" sldId="2147309295"/>
        </pc:sldMkLst>
        <pc:spChg chg="mod ord">
          <ac:chgData name="Jessica Gallagher" userId="b2d3962a-63ac-4520-b47f-02b143b8bf8e" providerId="ADAL" clId="{BFE741EA-BCD7-4B7E-A4F2-A51C4E6D94C0}" dt="2024-06-28T20:01:57.775" v="392" actId="700"/>
          <ac:spMkLst>
            <pc:docMk/>
            <pc:sldMk cId="3041157984" sldId="2147309295"/>
            <ac:spMk id="2" creationId="{D1F409FA-F4DC-3D4F-BDCA-378CB912B174}"/>
          </ac:spMkLst>
        </pc:spChg>
        <pc:picChg chg="mod ord">
          <ac:chgData name="Jessica Gallagher" userId="b2d3962a-63ac-4520-b47f-02b143b8bf8e" providerId="ADAL" clId="{BFE741EA-BCD7-4B7E-A4F2-A51C4E6D94C0}" dt="2024-06-28T20:02:03.263" v="393" actId="1076"/>
          <ac:picMkLst>
            <pc:docMk/>
            <pc:sldMk cId="3041157984" sldId="2147309295"/>
            <ac:picMk id="7" creationId="{464599DB-7DA1-754A-94EE-F2CCC5CD294E}"/>
          </ac:picMkLst>
        </pc:picChg>
      </pc:sldChg>
      <pc:sldChg chg="addSp delSp modSp mod modClrScheme chgLayout">
        <pc:chgData name="Jessica Gallagher" userId="b2d3962a-63ac-4520-b47f-02b143b8bf8e" providerId="ADAL" clId="{BFE741EA-BCD7-4B7E-A4F2-A51C4E6D94C0}" dt="2024-06-28T19:51:44.503" v="319" actId="1076"/>
        <pc:sldMkLst>
          <pc:docMk/>
          <pc:sldMk cId="2469242905" sldId="2147309296"/>
        </pc:sldMkLst>
        <pc:spChg chg="mod ord">
          <ac:chgData name="Jessica Gallagher" userId="b2d3962a-63ac-4520-b47f-02b143b8bf8e" providerId="ADAL" clId="{BFE741EA-BCD7-4B7E-A4F2-A51C4E6D94C0}" dt="2024-06-28T19:51:44.503" v="319" actId="1076"/>
          <ac:spMkLst>
            <pc:docMk/>
            <pc:sldMk cId="2469242905" sldId="2147309296"/>
            <ac:spMk id="2" creationId="{1CFD8C75-16B7-144D-3232-B9CB84FAEE76}"/>
          </ac:spMkLst>
        </pc:spChg>
        <pc:spChg chg="mod">
          <ac:chgData name="Jessica Gallagher" userId="b2d3962a-63ac-4520-b47f-02b143b8bf8e" providerId="ADAL" clId="{BFE741EA-BCD7-4B7E-A4F2-A51C4E6D94C0}" dt="2024-06-28T19:51:40.147" v="318" actId="1076"/>
          <ac:spMkLst>
            <pc:docMk/>
            <pc:sldMk cId="2469242905" sldId="2147309296"/>
            <ac:spMk id="3" creationId="{B5C70CD1-E40D-B879-FDAD-CAC348590FC2}"/>
          </ac:spMkLst>
        </pc:spChg>
        <pc:spChg chg="add del mod ord">
          <ac:chgData name="Jessica Gallagher" userId="b2d3962a-63ac-4520-b47f-02b143b8bf8e" providerId="ADAL" clId="{BFE741EA-BCD7-4B7E-A4F2-A51C4E6D94C0}" dt="2024-06-28T19:51:35.373" v="317" actId="478"/>
          <ac:spMkLst>
            <pc:docMk/>
            <pc:sldMk cId="2469242905" sldId="2147309296"/>
            <ac:spMk id="4" creationId="{DC0E1E18-7553-E559-614D-CF520D1F2AC7}"/>
          </ac:spMkLst>
        </pc:spChg>
      </pc:sldChg>
      <pc:sldChg chg="modSp mod modClrScheme chgLayout">
        <pc:chgData name="Jessica Gallagher" userId="b2d3962a-63ac-4520-b47f-02b143b8bf8e" providerId="ADAL" clId="{BFE741EA-BCD7-4B7E-A4F2-A51C4E6D94C0}" dt="2024-06-28T19:27:34.449" v="106" actId="15"/>
        <pc:sldMkLst>
          <pc:docMk/>
          <pc:sldMk cId="3136163703" sldId="2147309297"/>
        </pc:sldMkLst>
        <pc:spChg chg="mod ord">
          <ac:chgData name="Jessica Gallagher" userId="b2d3962a-63ac-4520-b47f-02b143b8bf8e" providerId="ADAL" clId="{BFE741EA-BCD7-4B7E-A4F2-A51C4E6D94C0}" dt="2024-06-28T19:27:06.753" v="89" actId="700"/>
          <ac:spMkLst>
            <pc:docMk/>
            <pc:sldMk cId="3136163703" sldId="2147309297"/>
            <ac:spMk id="2" creationId="{EFAB97CD-3540-8BAE-871E-C024505F80E6}"/>
          </ac:spMkLst>
        </pc:spChg>
        <pc:spChg chg="mod ord">
          <ac:chgData name="Jessica Gallagher" userId="b2d3962a-63ac-4520-b47f-02b143b8bf8e" providerId="ADAL" clId="{BFE741EA-BCD7-4B7E-A4F2-A51C4E6D94C0}" dt="2024-06-28T19:27:34.449" v="106" actId="15"/>
          <ac:spMkLst>
            <pc:docMk/>
            <pc:sldMk cId="3136163703" sldId="2147309297"/>
            <ac:spMk id="3" creationId="{6603FF7A-ADD4-C0B2-35B9-3401520BBD5B}"/>
          </ac:spMkLst>
        </pc:spChg>
      </pc:sldChg>
      <pc:sldChg chg="addSp delSp modSp mod modClrScheme chgLayout">
        <pc:chgData name="Jessica Gallagher" userId="b2d3962a-63ac-4520-b47f-02b143b8bf8e" providerId="ADAL" clId="{BFE741EA-BCD7-4B7E-A4F2-A51C4E6D94C0}" dt="2024-06-28T19:25:32.916" v="77" actId="1076"/>
        <pc:sldMkLst>
          <pc:docMk/>
          <pc:sldMk cId="2264597502" sldId="2147309298"/>
        </pc:sldMkLst>
        <pc:spChg chg="add del mod ord">
          <ac:chgData name="Jessica Gallagher" userId="b2d3962a-63ac-4520-b47f-02b143b8bf8e" providerId="ADAL" clId="{BFE741EA-BCD7-4B7E-A4F2-A51C4E6D94C0}" dt="2024-06-28T19:23:30.989" v="68" actId="700"/>
          <ac:spMkLst>
            <pc:docMk/>
            <pc:sldMk cId="2264597502" sldId="2147309298"/>
            <ac:spMk id="2" creationId="{6FB22975-AFE6-9B0F-8418-EA7CE4408A2C}"/>
          </ac:spMkLst>
        </pc:spChg>
        <pc:spChg chg="add del mod ord">
          <ac:chgData name="Jessica Gallagher" userId="b2d3962a-63ac-4520-b47f-02b143b8bf8e" providerId="ADAL" clId="{BFE741EA-BCD7-4B7E-A4F2-A51C4E6D94C0}" dt="2024-06-28T19:23:30.989" v="68" actId="700"/>
          <ac:spMkLst>
            <pc:docMk/>
            <pc:sldMk cId="2264597502" sldId="2147309298"/>
            <ac:spMk id="3" creationId="{3929F637-1E3A-3AB1-4B5C-2F1E3AD97572}"/>
          </ac:spMkLst>
        </pc:spChg>
        <pc:spChg chg="add del mod ord">
          <ac:chgData name="Jessica Gallagher" userId="b2d3962a-63ac-4520-b47f-02b143b8bf8e" providerId="ADAL" clId="{BFE741EA-BCD7-4B7E-A4F2-A51C4E6D94C0}" dt="2024-06-28T19:23:30.989" v="68" actId="700"/>
          <ac:spMkLst>
            <pc:docMk/>
            <pc:sldMk cId="2264597502" sldId="2147309298"/>
            <ac:spMk id="4" creationId="{FB8E8F27-A0DD-940A-FFDA-4F4651682800}"/>
          </ac:spMkLst>
        </pc:spChg>
        <pc:spChg chg="add del">
          <ac:chgData name="Jessica Gallagher" userId="b2d3962a-63ac-4520-b47f-02b143b8bf8e" providerId="ADAL" clId="{BFE741EA-BCD7-4B7E-A4F2-A51C4E6D94C0}" dt="2024-06-28T19:23:29.526" v="65" actId="478"/>
          <ac:spMkLst>
            <pc:docMk/>
            <pc:sldMk cId="2264597502" sldId="2147309298"/>
            <ac:spMk id="6" creationId="{F4D1D98A-1819-E273-8C53-BF7FE2190F3B}"/>
          </ac:spMkLst>
        </pc:spChg>
        <pc:spChg chg="add del mod ord">
          <ac:chgData name="Jessica Gallagher" userId="b2d3962a-63ac-4520-b47f-02b143b8bf8e" providerId="ADAL" clId="{BFE741EA-BCD7-4B7E-A4F2-A51C4E6D94C0}" dt="2024-06-28T19:24:48.937" v="71" actId="478"/>
          <ac:spMkLst>
            <pc:docMk/>
            <pc:sldMk cId="2264597502" sldId="2147309298"/>
            <ac:spMk id="7" creationId="{AF2BF340-7E3C-B561-D86E-8CFC4FC965E3}"/>
          </ac:spMkLst>
        </pc:spChg>
        <pc:spChg chg="add del mod ord">
          <ac:chgData name="Jessica Gallagher" userId="b2d3962a-63ac-4520-b47f-02b143b8bf8e" providerId="ADAL" clId="{BFE741EA-BCD7-4B7E-A4F2-A51C4E6D94C0}" dt="2024-06-28T19:25:00.558" v="73" actId="478"/>
          <ac:spMkLst>
            <pc:docMk/>
            <pc:sldMk cId="2264597502" sldId="2147309298"/>
            <ac:spMk id="8" creationId="{DEAA2CF7-2395-898F-3540-3D9BC3963A0D}"/>
          </ac:spMkLst>
        </pc:spChg>
        <pc:picChg chg="add del mod ord">
          <ac:chgData name="Jessica Gallagher" userId="b2d3962a-63ac-4520-b47f-02b143b8bf8e" providerId="ADAL" clId="{BFE741EA-BCD7-4B7E-A4F2-A51C4E6D94C0}" dt="2024-06-28T19:25:28.212" v="76" actId="1076"/>
          <ac:picMkLst>
            <pc:docMk/>
            <pc:sldMk cId="2264597502" sldId="2147309298"/>
            <ac:picMk id="5" creationId="{96CB2DAD-1EB5-0EE0-01AE-C3E03E2512E3}"/>
          </ac:picMkLst>
        </pc:picChg>
        <pc:picChg chg="mod">
          <ac:chgData name="Jessica Gallagher" userId="b2d3962a-63ac-4520-b47f-02b143b8bf8e" providerId="ADAL" clId="{BFE741EA-BCD7-4B7E-A4F2-A51C4E6D94C0}" dt="2024-06-28T19:25:12.175" v="75" actId="1076"/>
          <ac:picMkLst>
            <pc:docMk/>
            <pc:sldMk cId="2264597502" sldId="2147309298"/>
            <ac:picMk id="14" creationId="{596C2531-A531-5445-855E-6132FA2E9D2E}"/>
          </ac:picMkLst>
        </pc:picChg>
        <pc:picChg chg="mod">
          <ac:chgData name="Jessica Gallagher" userId="b2d3962a-63ac-4520-b47f-02b143b8bf8e" providerId="ADAL" clId="{BFE741EA-BCD7-4B7E-A4F2-A51C4E6D94C0}" dt="2024-06-28T19:25:07.951" v="74" actId="1076"/>
          <ac:picMkLst>
            <pc:docMk/>
            <pc:sldMk cId="2264597502" sldId="2147309298"/>
            <ac:picMk id="16" creationId="{5A4F7F66-1E4F-4C4D-9B14-EBD30082887E}"/>
          </ac:picMkLst>
        </pc:picChg>
        <pc:picChg chg="mod">
          <ac:chgData name="Jessica Gallagher" userId="b2d3962a-63ac-4520-b47f-02b143b8bf8e" providerId="ADAL" clId="{BFE741EA-BCD7-4B7E-A4F2-A51C4E6D94C0}" dt="2024-06-28T19:25:32.916" v="77" actId="1076"/>
          <ac:picMkLst>
            <pc:docMk/>
            <pc:sldMk cId="2264597502" sldId="2147309298"/>
            <ac:picMk id="31" creationId="{567B30AE-EB30-7145-8B8A-606840C7C89A}"/>
          </ac:picMkLst>
        </pc:picChg>
        <pc:picChg chg="mod">
          <ac:chgData name="Jessica Gallagher" userId="b2d3962a-63ac-4520-b47f-02b143b8bf8e" providerId="ADAL" clId="{BFE741EA-BCD7-4B7E-A4F2-A51C4E6D94C0}" dt="2024-06-28T19:23:50.851" v="69" actId="1076"/>
          <ac:picMkLst>
            <pc:docMk/>
            <pc:sldMk cId="2264597502" sldId="2147309298"/>
            <ac:picMk id="32" creationId="{139E12F1-5B3E-D241-AD89-5933775630C8}"/>
          </ac:picMkLst>
        </pc:picChg>
      </pc:sldChg>
      <pc:sldChg chg="modSp mod modClrScheme chgLayout">
        <pc:chgData name="Jessica Gallagher" userId="b2d3962a-63ac-4520-b47f-02b143b8bf8e" providerId="ADAL" clId="{BFE741EA-BCD7-4B7E-A4F2-A51C4E6D94C0}" dt="2024-06-28T19:26:26.339" v="83" actId="1076"/>
        <pc:sldMkLst>
          <pc:docMk/>
          <pc:sldMk cId="4229890886" sldId="2147309304"/>
        </pc:sldMkLst>
        <pc:spChg chg="mod ord">
          <ac:chgData name="Jessica Gallagher" userId="b2d3962a-63ac-4520-b47f-02b143b8bf8e" providerId="ADAL" clId="{BFE741EA-BCD7-4B7E-A4F2-A51C4E6D94C0}" dt="2024-06-28T19:26:08.861" v="80" actId="700"/>
          <ac:spMkLst>
            <pc:docMk/>
            <pc:sldMk cId="4229890886" sldId="2147309304"/>
            <ac:spMk id="2" creationId="{30EFC4CA-EB21-F74E-8E21-AB843014C0E2}"/>
          </ac:spMkLst>
        </pc:spChg>
        <pc:spChg chg="mod ord">
          <ac:chgData name="Jessica Gallagher" userId="b2d3962a-63ac-4520-b47f-02b143b8bf8e" providerId="ADAL" clId="{BFE741EA-BCD7-4B7E-A4F2-A51C4E6D94C0}" dt="2024-06-28T19:26:15.634" v="81" actId="14100"/>
          <ac:spMkLst>
            <pc:docMk/>
            <pc:sldMk cId="4229890886" sldId="2147309304"/>
            <ac:spMk id="3" creationId="{105F0004-4DD9-B14C-947A-FCF1B85BDA48}"/>
          </ac:spMkLst>
        </pc:spChg>
        <pc:spChg chg="mod">
          <ac:chgData name="Jessica Gallagher" userId="b2d3962a-63ac-4520-b47f-02b143b8bf8e" providerId="ADAL" clId="{BFE741EA-BCD7-4B7E-A4F2-A51C4E6D94C0}" dt="2024-06-28T19:26:26.339" v="83" actId="1076"/>
          <ac:spMkLst>
            <pc:docMk/>
            <pc:sldMk cId="4229890886" sldId="2147309304"/>
            <ac:spMk id="8" creationId="{A644FBC5-C647-5E4B-980C-25B070750FB3}"/>
          </ac:spMkLst>
        </pc:spChg>
        <pc:picChg chg="mod">
          <ac:chgData name="Jessica Gallagher" userId="b2d3962a-63ac-4520-b47f-02b143b8bf8e" providerId="ADAL" clId="{BFE741EA-BCD7-4B7E-A4F2-A51C4E6D94C0}" dt="2024-06-28T19:26:18.881" v="82" actId="1076"/>
          <ac:picMkLst>
            <pc:docMk/>
            <pc:sldMk cId="4229890886" sldId="2147309304"/>
            <ac:picMk id="5" creationId="{05AC6B01-627F-9743-A0F1-3B25B6EA840F}"/>
          </ac:picMkLst>
        </pc:picChg>
      </pc:sldChg>
      <pc:sldMasterChg chg="del delSldLayout">
        <pc:chgData name="Jessica Gallagher" userId="b2d3962a-63ac-4520-b47f-02b143b8bf8e" providerId="ADAL" clId="{BFE741EA-BCD7-4B7E-A4F2-A51C4E6D94C0}" dt="2024-06-28T19:18:18.506" v="3" actId="700"/>
        <pc:sldMasterMkLst>
          <pc:docMk/>
          <pc:sldMasterMk cId="920428940" sldId="2147483733"/>
        </pc:sldMasterMkLst>
        <pc:sldLayoutChg chg="del">
          <pc:chgData name="Jessica Gallagher" userId="b2d3962a-63ac-4520-b47f-02b143b8bf8e" providerId="ADAL" clId="{BFE741EA-BCD7-4B7E-A4F2-A51C4E6D94C0}" dt="2024-06-28T19:18:18.506" v="3" actId="700"/>
          <pc:sldLayoutMkLst>
            <pc:docMk/>
            <pc:sldMasterMk cId="920428940" sldId="2147483733"/>
            <pc:sldLayoutMk cId="518779236" sldId="2147483734"/>
          </pc:sldLayoutMkLst>
        </pc:sldLayoutChg>
        <pc:sldLayoutChg chg="del">
          <pc:chgData name="Jessica Gallagher" userId="b2d3962a-63ac-4520-b47f-02b143b8bf8e" providerId="ADAL" clId="{BFE741EA-BCD7-4B7E-A4F2-A51C4E6D94C0}" dt="2024-06-28T19:18:18.506" v="3" actId="700"/>
          <pc:sldLayoutMkLst>
            <pc:docMk/>
            <pc:sldMasterMk cId="920428940" sldId="2147483733"/>
            <pc:sldLayoutMk cId="1106657948" sldId="2147483735"/>
          </pc:sldLayoutMkLst>
        </pc:sldLayoutChg>
        <pc:sldLayoutChg chg="del">
          <pc:chgData name="Jessica Gallagher" userId="b2d3962a-63ac-4520-b47f-02b143b8bf8e" providerId="ADAL" clId="{BFE741EA-BCD7-4B7E-A4F2-A51C4E6D94C0}" dt="2024-06-28T19:18:18.506" v="3" actId="700"/>
          <pc:sldLayoutMkLst>
            <pc:docMk/>
            <pc:sldMasterMk cId="920428940" sldId="2147483733"/>
            <pc:sldLayoutMk cId="1432650743" sldId="2147483736"/>
          </pc:sldLayoutMkLst>
        </pc:sldLayoutChg>
        <pc:sldLayoutChg chg="del">
          <pc:chgData name="Jessica Gallagher" userId="b2d3962a-63ac-4520-b47f-02b143b8bf8e" providerId="ADAL" clId="{BFE741EA-BCD7-4B7E-A4F2-A51C4E6D94C0}" dt="2024-06-28T19:18:18.506" v="3" actId="700"/>
          <pc:sldLayoutMkLst>
            <pc:docMk/>
            <pc:sldMasterMk cId="920428940" sldId="2147483733"/>
            <pc:sldLayoutMk cId="582108807" sldId="2147483737"/>
          </pc:sldLayoutMkLst>
        </pc:sldLayoutChg>
        <pc:sldLayoutChg chg="del">
          <pc:chgData name="Jessica Gallagher" userId="b2d3962a-63ac-4520-b47f-02b143b8bf8e" providerId="ADAL" clId="{BFE741EA-BCD7-4B7E-A4F2-A51C4E6D94C0}" dt="2024-06-28T19:18:18.506" v="3" actId="700"/>
          <pc:sldLayoutMkLst>
            <pc:docMk/>
            <pc:sldMasterMk cId="920428940" sldId="2147483733"/>
            <pc:sldLayoutMk cId="1963810667" sldId="2147483738"/>
          </pc:sldLayoutMkLst>
        </pc:sldLayoutChg>
        <pc:sldLayoutChg chg="del">
          <pc:chgData name="Jessica Gallagher" userId="b2d3962a-63ac-4520-b47f-02b143b8bf8e" providerId="ADAL" clId="{BFE741EA-BCD7-4B7E-A4F2-A51C4E6D94C0}" dt="2024-06-28T19:18:18.506" v="3" actId="700"/>
          <pc:sldLayoutMkLst>
            <pc:docMk/>
            <pc:sldMasterMk cId="920428940" sldId="2147483733"/>
            <pc:sldLayoutMk cId="244510940" sldId="2147483739"/>
          </pc:sldLayoutMkLst>
        </pc:sldLayoutChg>
        <pc:sldLayoutChg chg="del">
          <pc:chgData name="Jessica Gallagher" userId="b2d3962a-63ac-4520-b47f-02b143b8bf8e" providerId="ADAL" clId="{BFE741EA-BCD7-4B7E-A4F2-A51C4E6D94C0}" dt="2024-06-28T19:18:18.506" v="3" actId="700"/>
          <pc:sldLayoutMkLst>
            <pc:docMk/>
            <pc:sldMasterMk cId="920428940" sldId="2147483733"/>
            <pc:sldLayoutMk cId="2076507669" sldId="2147483740"/>
          </pc:sldLayoutMkLst>
        </pc:sldLayoutChg>
        <pc:sldLayoutChg chg="del">
          <pc:chgData name="Jessica Gallagher" userId="b2d3962a-63ac-4520-b47f-02b143b8bf8e" providerId="ADAL" clId="{BFE741EA-BCD7-4B7E-A4F2-A51C4E6D94C0}" dt="2024-06-28T19:18:18.506" v="3" actId="700"/>
          <pc:sldLayoutMkLst>
            <pc:docMk/>
            <pc:sldMasterMk cId="920428940" sldId="2147483733"/>
            <pc:sldLayoutMk cId="4060109738" sldId="2147483741"/>
          </pc:sldLayoutMkLst>
        </pc:sldLayoutChg>
        <pc:sldLayoutChg chg="del">
          <pc:chgData name="Jessica Gallagher" userId="b2d3962a-63ac-4520-b47f-02b143b8bf8e" providerId="ADAL" clId="{BFE741EA-BCD7-4B7E-A4F2-A51C4E6D94C0}" dt="2024-06-28T19:18:18.506" v="3" actId="700"/>
          <pc:sldLayoutMkLst>
            <pc:docMk/>
            <pc:sldMasterMk cId="920428940" sldId="2147483733"/>
            <pc:sldLayoutMk cId="3906113164" sldId="2147483742"/>
          </pc:sldLayoutMkLst>
        </pc:sldLayoutChg>
        <pc:sldLayoutChg chg="del">
          <pc:chgData name="Jessica Gallagher" userId="b2d3962a-63ac-4520-b47f-02b143b8bf8e" providerId="ADAL" clId="{BFE741EA-BCD7-4B7E-A4F2-A51C4E6D94C0}" dt="2024-06-28T19:18:18.506" v="3" actId="700"/>
          <pc:sldLayoutMkLst>
            <pc:docMk/>
            <pc:sldMasterMk cId="920428940" sldId="2147483733"/>
            <pc:sldLayoutMk cId="581766271" sldId="2147483743"/>
          </pc:sldLayoutMkLst>
        </pc:sldLayoutChg>
        <pc:sldLayoutChg chg="del">
          <pc:chgData name="Jessica Gallagher" userId="b2d3962a-63ac-4520-b47f-02b143b8bf8e" providerId="ADAL" clId="{BFE741EA-BCD7-4B7E-A4F2-A51C4E6D94C0}" dt="2024-06-28T19:18:18.506" v="3" actId="700"/>
          <pc:sldLayoutMkLst>
            <pc:docMk/>
            <pc:sldMasterMk cId="920428940" sldId="2147483733"/>
            <pc:sldLayoutMk cId="1408354308" sldId="2147483744"/>
          </pc:sldLayoutMkLst>
        </pc:sldLayoutChg>
        <pc:sldLayoutChg chg="del">
          <pc:chgData name="Jessica Gallagher" userId="b2d3962a-63ac-4520-b47f-02b143b8bf8e" providerId="ADAL" clId="{BFE741EA-BCD7-4B7E-A4F2-A51C4E6D94C0}" dt="2024-06-28T19:18:18.506" v="3" actId="700"/>
          <pc:sldLayoutMkLst>
            <pc:docMk/>
            <pc:sldMasterMk cId="920428940" sldId="2147483733"/>
            <pc:sldLayoutMk cId="4072793276" sldId="2147483745"/>
          </pc:sldLayoutMkLst>
        </pc:sldLayoutChg>
      </pc:sldMasterChg>
    </pc:docChg>
  </pc:docChgLst>
  <pc:docChgLst>
    <pc:chgData name="Abigail Nellis" userId="b8251db7-47f9-421a-92c2-dd3b37b6e7b3" providerId="ADAL" clId="{7D16436B-EB9E-414E-8676-24FD04D21808}"/>
    <pc:docChg chg="addSld modSld">
      <pc:chgData name="Abigail Nellis" userId="b8251db7-47f9-421a-92c2-dd3b37b6e7b3" providerId="ADAL" clId="{7D16436B-EB9E-414E-8676-24FD04D21808}" dt="2024-06-28T20:20:04.806" v="0"/>
      <pc:docMkLst>
        <pc:docMk/>
      </pc:docMkLst>
      <pc:sldChg chg="add">
        <pc:chgData name="Abigail Nellis" userId="b8251db7-47f9-421a-92c2-dd3b37b6e7b3" providerId="ADAL" clId="{7D16436B-EB9E-414E-8676-24FD04D21808}" dt="2024-06-28T20:20:04.806" v="0"/>
        <pc:sldMkLst>
          <pc:docMk/>
          <pc:sldMk cId="1010858484" sldId="1010"/>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7"/>
    </mc:Choice>
    <mc:Fallback>
      <c:style val="17"/>
    </mc:Fallback>
  </mc:AlternateContent>
  <c:chart>
    <c:autoTitleDeleted val="1"/>
    <c:plotArea>
      <c:layout>
        <c:manualLayout>
          <c:layoutTarget val="inner"/>
          <c:xMode val="edge"/>
          <c:yMode val="edge"/>
          <c:x val="0.21553275111039699"/>
          <c:y val="2.2511952512609783E-2"/>
          <c:w val="0.54400007063761235"/>
          <c:h val="0.78885615812968612"/>
        </c:manualLayout>
      </c:layout>
      <c:pieChart>
        <c:varyColors val="1"/>
        <c:ser>
          <c:idx val="0"/>
          <c:order val="0"/>
          <c:tx>
            <c:strRef>
              <c:f>Sheet1!$B$1</c:f>
              <c:strCache>
                <c:ptCount val="1"/>
                <c:pt idx="0">
                  <c:v>Column1</c:v>
                </c:pt>
              </c:strCache>
            </c:strRef>
          </c:tx>
          <c:spPr>
            <a:ln>
              <a:solidFill>
                <a:schemeClr val="tx1"/>
              </a:solidFill>
            </a:ln>
          </c:spPr>
          <c:explosion val="25"/>
          <c:dPt>
            <c:idx val="0"/>
            <c:bubble3D val="0"/>
            <c:explosion val="0"/>
            <c:spPr>
              <a:solidFill>
                <a:srgbClr val="EC1B23"/>
              </a:solidFill>
              <a:ln>
                <a:solidFill>
                  <a:schemeClr val="tx1"/>
                </a:solidFill>
              </a:ln>
            </c:spPr>
            <c:extLst>
              <c:ext xmlns:c16="http://schemas.microsoft.com/office/drawing/2014/chart" uri="{C3380CC4-5D6E-409C-BE32-E72D297353CC}">
                <c16:uniqueId val="{00000001-29D0-F749-80B6-38786558A5E5}"/>
              </c:ext>
            </c:extLst>
          </c:dPt>
          <c:dPt>
            <c:idx val="1"/>
            <c:bubble3D val="0"/>
            <c:explosion val="9"/>
            <c:spPr>
              <a:solidFill>
                <a:srgbClr val="FFFFCC"/>
              </a:solidFill>
              <a:ln>
                <a:solidFill>
                  <a:schemeClr val="tx1"/>
                </a:solidFill>
              </a:ln>
            </c:spPr>
            <c:extLst>
              <c:ext xmlns:c16="http://schemas.microsoft.com/office/drawing/2014/chart" uri="{C3380CC4-5D6E-409C-BE32-E72D297353CC}">
                <c16:uniqueId val="{00000003-29D0-F749-80B6-38786558A5E5}"/>
              </c:ext>
            </c:extLst>
          </c:dPt>
          <c:dLbls>
            <c:dLbl>
              <c:idx val="0"/>
              <c:layout>
                <c:manualLayout>
                  <c:x val="-0.16132198291550859"/>
                  <c:y val="-0.27662307356086174"/>
                </c:manualLayout>
              </c:layout>
              <c:tx>
                <c:rich>
                  <a:bodyPr/>
                  <a:lstStyle/>
                  <a:p>
                    <a:pPr>
                      <a:defRPr sz="2800" b="1"/>
                    </a:pPr>
                    <a:r>
                      <a:rPr lang="en-US" sz="2800" dirty="0">
                        <a:solidFill>
                          <a:srgbClr val="FFFFCC"/>
                        </a:solidFill>
                      </a:rPr>
                      <a:t>POS
84%</a:t>
                    </a:r>
                  </a:p>
                </c:rich>
              </c:tx>
              <c:spPr>
                <a:noFill/>
                <a:ln>
                  <a:noFill/>
                </a:ln>
                <a:effectLst/>
              </c:spPr>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29D0-F749-80B6-38786558A5E5}"/>
                </c:ext>
              </c:extLst>
            </c:dLbl>
            <c:dLbl>
              <c:idx val="1"/>
              <c:layout>
                <c:manualLayout>
                  <c:x val="-0.10445733144835556"/>
                  <c:y val="0.1057597697909286"/>
                </c:manualLayout>
              </c:layout>
              <c:tx>
                <c:rich>
                  <a:bodyPr/>
                  <a:lstStyle/>
                  <a:p>
                    <a:fld id="{C5D7E13E-D6EE-B046-A1B8-EF4CB305FB14}" type="CATEGORYNAME">
                      <a:rPr lang="en-US"/>
                      <a:pPr/>
                      <a:t>[CATEGORY NAME]</a:t>
                    </a:fld>
                    <a:r>
                      <a:rPr lang="en-US" baseline="0" dirty="0"/>
                      <a:t>
14%</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9D0-F749-80B6-38786558A5E5}"/>
                </c:ext>
              </c:extLst>
            </c:dLbl>
            <c:spPr>
              <a:noFill/>
              <a:ln>
                <a:noFill/>
              </a:ln>
              <a:effectLst/>
            </c:spPr>
            <c:txPr>
              <a:bodyPr/>
              <a:lstStyle/>
              <a:p>
                <a:pPr>
                  <a:defRPr b="1"/>
                </a:pPr>
                <a:endParaRPr lang="en-US"/>
              </a:p>
            </c:txPr>
            <c:dLblPos val="bestFit"/>
            <c:showLegendKey val="0"/>
            <c:showVal val="0"/>
            <c:showCatName val="1"/>
            <c:showSerName val="0"/>
            <c:showPercent val="1"/>
            <c:showBubbleSize val="0"/>
            <c:showLeaderLines val="1"/>
            <c:extLst>
              <c:ext xmlns:c15="http://schemas.microsoft.com/office/drawing/2012/chart" uri="{CE6537A1-D6FC-4f65-9D91-7224C49458BB}"/>
            </c:extLst>
          </c:dLbls>
          <c:cat>
            <c:strRef>
              <c:f>Sheet1!$A$2:$A$3</c:f>
              <c:strCache>
                <c:ptCount val="2"/>
                <c:pt idx="0">
                  <c:v>POS</c:v>
                </c:pt>
                <c:pt idx="1">
                  <c:v>All Other</c:v>
                </c:pt>
              </c:strCache>
            </c:strRef>
          </c:cat>
          <c:val>
            <c:numRef>
              <c:f>Sheet1!$B$2:$B$3</c:f>
              <c:numCache>
                <c:formatCode>0.0%</c:formatCode>
                <c:ptCount val="2"/>
                <c:pt idx="0">
                  <c:v>0.84</c:v>
                </c:pt>
                <c:pt idx="1">
                  <c:v>0.16</c:v>
                </c:pt>
              </c:numCache>
            </c:numRef>
          </c:val>
          <c:extLst>
            <c:ext xmlns:c16="http://schemas.microsoft.com/office/drawing/2014/chart" uri="{C3380CC4-5D6E-409C-BE32-E72D297353CC}">
              <c16:uniqueId val="{00000004-29D0-F749-80B6-38786558A5E5}"/>
            </c:ext>
          </c:extLst>
        </c:ser>
        <c:dLbls>
          <c:showLegendKey val="0"/>
          <c:showVal val="1"/>
          <c:showCatName val="0"/>
          <c:showSerName val="0"/>
          <c:showPercent val="0"/>
          <c:showBubbleSize val="0"/>
          <c:showLeaderLines val="1"/>
        </c:dLbls>
        <c:firstSliceAng val="0"/>
      </c:pieChart>
      <c:spPr>
        <a:ln>
          <a:noFill/>
        </a:ln>
      </c:spPr>
    </c:plotArea>
    <c:plotVisOnly val="1"/>
    <c:dispBlanksAs val="gap"/>
    <c:showDLblsOverMax val="0"/>
  </c:chart>
  <c:txPr>
    <a:bodyPr/>
    <a:lstStyle/>
    <a:p>
      <a:pPr>
        <a:defRPr sz="1800"/>
      </a:pPr>
      <a:endParaRPr lang="en-US"/>
    </a:p>
  </c:txPr>
  <c:externalData r:id="rId1">
    <c:autoUpdate val="0"/>
  </c:externalData>
</c:chartSpace>
</file>

<file path=ppt/diagrams/_rels/data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image" Target="../media/image51.jpeg"/></Relationships>
</file>

<file path=ppt/diagrams/_rels/drawing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image" Target="../media/image5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34D1FC-D0B8-7844-AF03-09AB536BDE64}"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46BC1656-2A26-CD42-BE4F-DC3E9C1F9BFE}">
      <dgm:prSet phldrT="[Text]"/>
      <dgm:spPr/>
      <dgm:t>
        <a:bodyPr/>
        <a:lstStyle/>
        <a:p>
          <a:r>
            <a:rPr lang="en-US" dirty="0"/>
            <a:t>Micro retail environment</a:t>
          </a:r>
        </a:p>
        <a:p>
          <a:r>
            <a:rPr lang="en-US" dirty="0"/>
            <a:t>-  Product availability, price, placement, promotion </a:t>
          </a:r>
        </a:p>
      </dgm:t>
    </dgm:pt>
    <dgm:pt modelId="{755CEC5B-ACFF-2342-8E7E-B02CDE463DB1}" type="parTrans" cxnId="{E6B9F1BF-0607-2F4B-983D-262DFDE3C320}">
      <dgm:prSet/>
      <dgm:spPr/>
      <dgm:t>
        <a:bodyPr/>
        <a:lstStyle/>
        <a:p>
          <a:endParaRPr lang="en-US"/>
        </a:p>
      </dgm:t>
    </dgm:pt>
    <dgm:pt modelId="{DCEEF3F7-53AB-2C4B-A788-DF86736F86CA}" type="sibTrans" cxnId="{E6B9F1BF-0607-2F4B-983D-262DFDE3C320}">
      <dgm:prSet/>
      <dgm:spPr/>
      <dgm:t>
        <a:bodyPr/>
        <a:lstStyle/>
        <a:p>
          <a:endParaRPr lang="en-US"/>
        </a:p>
      </dgm:t>
    </dgm:pt>
    <dgm:pt modelId="{B41B6C3B-ACFF-DD44-8F55-EB392B307567}">
      <dgm:prSet phldrT="[Text]"/>
      <dgm:spPr/>
      <dgm:t>
        <a:bodyPr/>
        <a:lstStyle/>
        <a:p>
          <a:r>
            <a:rPr lang="en-US" dirty="0"/>
            <a:t>Macro retail environment</a:t>
          </a:r>
        </a:p>
        <a:p>
          <a:r>
            <a:rPr lang="en-US" dirty="0"/>
            <a:t>- Number, type, location, and clustering of retailers </a:t>
          </a:r>
        </a:p>
      </dgm:t>
    </dgm:pt>
    <dgm:pt modelId="{20664744-ED94-7D4F-945F-366EBF87EABD}" type="parTrans" cxnId="{93D12497-0403-364D-A5A9-C1E176C9B72C}">
      <dgm:prSet/>
      <dgm:spPr/>
      <dgm:t>
        <a:bodyPr/>
        <a:lstStyle/>
        <a:p>
          <a:endParaRPr lang="en-US"/>
        </a:p>
      </dgm:t>
    </dgm:pt>
    <dgm:pt modelId="{DEBE249A-B3D2-554A-892F-6934ABFF24AD}" type="sibTrans" cxnId="{93D12497-0403-364D-A5A9-C1E176C9B72C}">
      <dgm:prSet/>
      <dgm:spPr/>
      <dgm:t>
        <a:bodyPr/>
        <a:lstStyle/>
        <a:p>
          <a:endParaRPr lang="en-US"/>
        </a:p>
      </dgm:t>
    </dgm:pt>
    <dgm:pt modelId="{DA227760-F670-C341-942D-0CFAA9D12C1E}" type="pres">
      <dgm:prSet presAssocID="{6C34D1FC-D0B8-7844-AF03-09AB536BDE64}" presName="linearFlow" presStyleCnt="0">
        <dgm:presLayoutVars>
          <dgm:dir/>
          <dgm:resizeHandles val="exact"/>
        </dgm:presLayoutVars>
      </dgm:prSet>
      <dgm:spPr/>
    </dgm:pt>
    <dgm:pt modelId="{8ED5874C-98B7-BF46-9574-B5D0071D742E}" type="pres">
      <dgm:prSet presAssocID="{46BC1656-2A26-CD42-BE4F-DC3E9C1F9BFE}" presName="composite" presStyleCnt="0"/>
      <dgm:spPr/>
    </dgm:pt>
    <dgm:pt modelId="{75796616-62DD-664F-9702-90269E995E3D}" type="pres">
      <dgm:prSet presAssocID="{46BC1656-2A26-CD42-BE4F-DC3E9C1F9BFE}" presName="imgShp" presStyleLbl="fgImgPlace1" presStyleIdx="0" presStyleCnt="2" custLinFactNeighborX="-59285" custLinFactNeighborY="3152"/>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 modelId="{297C8E55-B4FC-AC41-8F4D-A3CA4453CCD9}" type="pres">
      <dgm:prSet presAssocID="{46BC1656-2A26-CD42-BE4F-DC3E9C1F9BFE}" presName="txShp" presStyleLbl="node1" presStyleIdx="0" presStyleCnt="2" custScaleX="125049">
        <dgm:presLayoutVars>
          <dgm:bulletEnabled val="1"/>
        </dgm:presLayoutVars>
      </dgm:prSet>
      <dgm:spPr/>
    </dgm:pt>
    <dgm:pt modelId="{DF11B5BE-610A-C243-B8D7-3BA007A47CD2}" type="pres">
      <dgm:prSet presAssocID="{DCEEF3F7-53AB-2C4B-A788-DF86736F86CA}" presName="spacing" presStyleCnt="0"/>
      <dgm:spPr/>
    </dgm:pt>
    <dgm:pt modelId="{AE867599-3FC5-9A4A-A263-46860D08B4EC}" type="pres">
      <dgm:prSet presAssocID="{B41B6C3B-ACFF-DD44-8F55-EB392B307567}" presName="composite" presStyleCnt="0"/>
      <dgm:spPr/>
    </dgm:pt>
    <dgm:pt modelId="{7FC656C8-1FB6-8B4E-9DE9-D08BA8530247}" type="pres">
      <dgm:prSet presAssocID="{B41B6C3B-ACFF-DD44-8F55-EB392B307567}" presName="imgShp" presStyleLbl="fgImgPlace1" presStyleIdx="1" presStyleCnt="2" custLinFactNeighborX="-28095" custLinFactNeighborY="-1007"/>
      <dgm:spPr>
        <a:blipFill>
          <a:blip xmlns:r="http://schemas.openxmlformats.org/officeDocument/2006/relationships" r:embed="rId2">
            <a:extLst>
              <a:ext uri="{28A0092B-C50C-407E-A947-70E740481C1C}">
                <a14:useLocalDpi xmlns:a14="http://schemas.microsoft.com/office/drawing/2010/main" val="0"/>
              </a:ext>
            </a:extLst>
          </a:blip>
          <a:srcRect/>
          <a:stretch>
            <a:fillRect l="-9000" r="-9000"/>
          </a:stretch>
        </a:blipFill>
      </dgm:spPr>
    </dgm:pt>
    <dgm:pt modelId="{AACCF86F-4F6D-124F-8BF5-9FB27143C083}" type="pres">
      <dgm:prSet presAssocID="{B41B6C3B-ACFF-DD44-8F55-EB392B307567}" presName="txShp" presStyleLbl="node1" presStyleIdx="1" presStyleCnt="2" custScaleX="124167">
        <dgm:presLayoutVars>
          <dgm:bulletEnabled val="1"/>
        </dgm:presLayoutVars>
      </dgm:prSet>
      <dgm:spPr/>
    </dgm:pt>
  </dgm:ptLst>
  <dgm:cxnLst>
    <dgm:cxn modelId="{4F760B08-59CC-734B-9BD5-48368EFD3604}" type="presOf" srcId="{B41B6C3B-ACFF-DD44-8F55-EB392B307567}" destId="{AACCF86F-4F6D-124F-8BF5-9FB27143C083}" srcOrd="0" destOrd="0" presId="urn:microsoft.com/office/officeart/2005/8/layout/vList3"/>
    <dgm:cxn modelId="{9AED6633-06A7-1940-AC51-D39B3FA9F2B6}" type="presOf" srcId="{46BC1656-2A26-CD42-BE4F-DC3E9C1F9BFE}" destId="{297C8E55-B4FC-AC41-8F4D-A3CA4453CCD9}" srcOrd="0" destOrd="0" presId="urn:microsoft.com/office/officeart/2005/8/layout/vList3"/>
    <dgm:cxn modelId="{E96AB27A-4AE6-6543-A1E0-ECAED8185535}" type="presOf" srcId="{6C34D1FC-D0B8-7844-AF03-09AB536BDE64}" destId="{DA227760-F670-C341-942D-0CFAA9D12C1E}" srcOrd="0" destOrd="0" presId="urn:microsoft.com/office/officeart/2005/8/layout/vList3"/>
    <dgm:cxn modelId="{93D12497-0403-364D-A5A9-C1E176C9B72C}" srcId="{6C34D1FC-D0B8-7844-AF03-09AB536BDE64}" destId="{B41B6C3B-ACFF-DD44-8F55-EB392B307567}" srcOrd="1" destOrd="0" parTransId="{20664744-ED94-7D4F-945F-366EBF87EABD}" sibTransId="{DEBE249A-B3D2-554A-892F-6934ABFF24AD}"/>
    <dgm:cxn modelId="{E6B9F1BF-0607-2F4B-983D-262DFDE3C320}" srcId="{6C34D1FC-D0B8-7844-AF03-09AB536BDE64}" destId="{46BC1656-2A26-CD42-BE4F-DC3E9C1F9BFE}" srcOrd="0" destOrd="0" parTransId="{755CEC5B-ACFF-2342-8E7E-B02CDE463DB1}" sibTransId="{DCEEF3F7-53AB-2C4B-A788-DF86736F86CA}"/>
    <dgm:cxn modelId="{9A2C7F23-9860-0444-B0ED-C7E84C6B794B}" type="presParOf" srcId="{DA227760-F670-C341-942D-0CFAA9D12C1E}" destId="{8ED5874C-98B7-BF46-9574-B5D0071D742E}" srcOrd="0" destOrd="0" presId="urn:microsoft.com/office/officeart/2005/8/layout/vList3"/>
    <dgm:cxn modelId="{B8566976-73C7-C24A-9E8A-4580B48A728D}" type="presParOf" srcId="{8ED5874C-98B7-BF46-9574-B5D0071D742E}" destId="{75796616-62DD-664F-9702-90269E995E3D}" srcOrd="0" destOrd="0" presId="urn:microsoft.com/office/officeart/2005/8/layout/vList3"/>
    <dgm:cxn modelId="{6CAAB615-430E-FF4F-9839-79510FF9F15E}" type="presParOf" srcId="{8ED5874C-98B7-BF46-9574-B5D0071D742E}" destId="{297C8E55-B4FC-AC41-8F4D-A3CA4453CCD9}" srcOrd="1" destOrd="0" presId="urn:microsoft.com/office/officeart/2005/8/layout/vList3"/>
    <dgm:cxn modelId="{E052D140-611B-FA43-974F-190BB268BABE}" type="presParOf" srcId="{DA227760-F670-C341-942D-0CFAA9D12C1E}" destId="{DF11B5BE-610A-C243-B8D7-3BA007A47CD2}" srcOrd="1" destOrd="0" presId="urn:microsoft.com/office/officeart/2005/8/layout/vList3"/>
    <dgm:cxn modelId="{5627A12D-D459-3A4E-A67A-C389DA0872AE}" type="presParOf" srcId="{DA227760-F670-C341-942D-0CFAA9D12C1E}" destId="{AE867599-3FC5-9A4A-A263-46860D08B4EC}" srcOrd="2" destOrd="0" presId="urn:microsoft.com/office/officeart/2005/8/layout/vList3"/>
    <dgm:cxn modelId="{8D451A68-F96C-1E4C-AF24-91876052BA6F}" type="presParOf" srcId="{AE867599-3FC5-9A4A-A263-46860D08B4EC}" destId="{7FC656C8-1FB6-8B4E-9DE9-D08BA8530247}" srcOrd="0" destOrd="0" presId="urn:microsoft.com/office/officeart/2005/8/layout/vList3"/>
    <dgm:cxn modelId="{583FC5B8-1B04-2F49-9A4C-9B57EC32F1A7}" type="presParOf" srcId="{AE867599-3FC5-9A4A-A263-46860D08B4EC}" destId="{AACCF86F-4F6D-124F-8BF5-9FB27143C083}"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D5EC1D-7CB2-FA45-B4F9-F8CA30F380C8}" type="doc">
      <dgm:prSet loTypeId="urn:microsoft.com/office/officeart/2005/8/layout/process1" loCatId="process" qsTypeId="urn:microsoft.com/office/officeart/2005/8/quickstyle/simple1" qsCatId="simple" csTypeId="urn:microsoft.com/office/officeart/2005/8/colors/accent1_2" csCatId="accent1" phldr="1"/>
      <dgm:spPr/>
    </dgm:pt>
    <dgm:pt modelId="{13775150-1FF8-E844-95DB-C0DAAADEFBA6}">
      <dgm:prSet phldrT="[Text]"/>
      <dgm:spPr/>
      <dgm:t>
        <a:bodyPr/>
        <a:lstStyle/>
        <a:p>
          <a:r>
            <a:rPr lang="en-US" dirty="0"/>
            <a:t>Time spent near tobacco outlets</a:t>
          </a:r>
        </a:p>
      </dgm:t>
    </dgm:pt>
    <dgm:pt modelId="{926B2D30-AC8E-0E41-A82D-B707F90928E8}" type="parTrans" cxnId="{F618BFF1-7D5E-1043-B476-222B0D99BAD4}">
      <dgm:prSet/>
      <dgm:spPr/>
      <dgm:t>
        <a:bodyPr/>
        <a:lstStyle/>
        <a:p>
          <a:endParaRPr lang="en-US"/>
        </a:p>
      </dgm:t>
    </dgm:pt>
    <dgm:pt modelId="{3BD2FA46-4CC2-0249-A3E5-F3F903F484F9}" type="sibTrans" cxnId="{F618BFF1-7D5E-1043-B476-222B0D99BAD4}">
      <dgm:prSet/>
      <dgm:spPr/>
      <dgm:t>
        <a:bodyPr/>
        <a:lstStyle/>
        <a:p>
          <a:endParaRPr lang="en-US"/>
        </a:p>
      </dgm:t>
    </dgm:pt>
    <dgm:pt modelId="{8D283E6B-0213-3547-B3C8-AB11C8BAD751}">
      <dgm:prSet phldrT="[Text]"/>
      <dgm:spPr/>
      <dgm:t>
        <a:bodyPr/>
        <a:lstStyle/>
        <a:p>
          <a:r>
            <a:rPr lang="en-US" dirty="0"/>
            <a:t>Exposure to peers who use tobacco</a:t>
          </a:r>
        </a:p>
      </dgm:t>
    </dgm:pt>
    <dgm:pt modelId="{65BEB788-AFA2-3243-80FD-3E540D668085}" type="parTrans" cxnId="{67D7F830-6D17-9343-8444-599A3F69300B}">
      <dgm:prSet/>
      <dgm:spPr/>
      <dgm:t>
        <a:bodyPr/>
        <a:lstStyle/>
        <a:p>
          <a:endParaRPr lang="en-US"/>
        </a:p>
      </dgm:t>
    </dgm:pt>
    <dgm:pt modelId="{2ED5D600-E21F-EA47-9121-CE25735DD541}" type="sibTrans" cxnId="{67D7F830-6D17-9343-8444-599A3F69300B}">
      <dgm:prSet/>
      <dgm:spPr/>
      <dgm:t>
        <a:bodyPr/>
        <a:lstStyle/>
        <a:p>
          <a:endParaRPr lang="en-US"/>
        </a:p>
      </dgm:t>
    </dgm:pt>
    <dgm:pt modelId="{A482DE5C-A708-9045-846A-F764366C10B9}">
      <dgm:prSet phldrT="[Text]"/>
      <dgm:spPr/>
      <dgm:t>
        <a:bodyPr/>
        <a:lstStyle/>
        <a:p>
          <a:r>
            <a:rPr lang="en-US" dirty="0"/>
            <a:t>Daily tobacco use</a:t>
          </a:r>
        </a:p>
      </dgm:t>
    </dgm:pt>
    <dgm:pt modelId="{1C2413AA-62C6-3344-99B2-F41E56433C14}" type="parTrans" cxnId="{87CE8BF5-368B-3F44-A801-3F81E5C229AD}">
      <dgm:prSet/>
      <dgm:spPr/>
      <dgm:t>
        <a:bodyPr/>
        <a:lstStyle/>
        <a:p>
          <a:endParaRPr lang="en-US"/>
        </a:p>
      </dgm:t>
    </dgm:pt>
    <dgm:pt modelId="{1E21C1A6-9179-554D-ADC0-B2EA5E8066E9}" type="sibTrans" cxnId="{87CE8BF5-368B-3F44-A801-3F81E5C229AD}">
      <dgm:prSet/>
      <dgm:spPr/>
      <dgm:t>
        <a:bodyPr/>
        <a:lstStyle/>
        <a:p>
          <a:endParaRPr lang="en-US"/>
        </a:p>
      </dgm:t>
    </dgm:pt>
    <dgm:pt modelId="{0984AC60-7DE6-DB48-80B8-3F67C9268411}" type="pres">
      <dgm:prSet presAssocID="{77D5EC1D-7CB2-FA45-B4F9-F8CA30F380C8}" presName="Name0" presStyleCnt="0">
        <dgm:presLayoutVars>
          <dgm:dir/>
          <dgm:resizeHandles val="exact"/>
        </dgm:presLayoutVars>
      </dgm:prSet>
      <dgm:spPr/>
    </dgm:pt>
    <dgm:pt modelId="{D18C463D-7848-2F4D-8B98-9C868817CD75}" type="pres">
      <dgm:prSet presAssocID="{13775150-1FF8-E844-95DB-C0DAAADEFBA6}" presName="node" presStyleLbl="node1" presStyleIdx="0" presStyleCnt="3">
        <dgm:presLayoutVars>
          <dgm:bulletEnabled val="1"/>
        </dgm:presLayoutVars>
      </dgm:prSet>
      <dgm:spPr/>
    </dgm:pt>
    <dgm:pt modelId="{A07E6619-C320-D548-98E7-C58755089525}" type="pres">
      <dgm:prSet presAssocID="{3BD2FA46-4CC2-0249-A3E5-F3F903F484F9}" presName="sibTrans" presStyleLbl="sibTrans2D1" presStyleIdx="0" presStyleCnt="2"/>
      <dgm:spPr/>
    </dgm:pt>
    <dgm:pt modelId="{85F51043-868D-A646-A422-0373A80248A7}" type="pres">
      <dgm:prSet presAssocID="{3BD2FA46-4CC2-0249-A3E5-F3F903F484F9}" presName="connectorText" presStyleLbl="sibTrans2D1" presStyleIdx="0" presStyleCnt="2"/>
      <dgm:spPr/>
    </dgm:pt>
    <dgm:pt modelId="{932FD07E-5303-1240-BBE5-A382EE9C6737}" type="pres">
      <dgm:prSet presAssocID="{8D283E6B-0213-3547-B3C8-AB11C8BAD751}" presName="node" presStyleLbl="node1" presStyleIdx="1" presStyleCnt="3">
        <dgm:presLayoutVars>
          <dgm:bulletEnabled val="1"/>
        </dgm:presLayoutVars>
      </dgm:prSet>
      <dgm:spPr/>
    </dgm:pt>
    <dgm:pt modelId="{7AD65127-840B-FC47-8E8E-A47A83823749}" type="pres">
      <dgm:prSet presAssocID="{2ED5D600-E21F-EA47-9121-CE25735DD541}" presName="sibTrans" presStyleLbl="sibTrans2D1" presStyleIdx="1" presStyleCnt="2"/>
      <dgm:spPr/>
    </dgm:pt>
    <dgm:pt modelId="{41966607-2E17-A242-9BEF-E47E3FAF5FE6}" type="pres">
      <dgm:prSet presAssocID="{2ED5D600-E21F-EA47-9121-CE25735DD541}" presName="connectorText" presStyleLbl="sibTrans2D1" presStyleIdx="1" presStyleCnt="2"/>
      <dgm:spPr/>
    </dgm:pt>
    <dgm:pt modelId="{9358FDCC-7E53-F64F-920E-6762B1DF76F4}" type="pres">
      <dgm:prSet presAssocID="{A482DE5C-A708-9045-846A-F764366C10B9}" presName="node" presStyleLbl="node1" presStyleIdx="2" presStyleCnt="3">
        <dgm:presLayoutVars>
          <dgm:bulletEnabled val="1"/>
        </dgm:presLayoutVars>
      </dgm:prSet>
      <dgm:spPr/>
    </dgm:pt>
  </dgm:ptLst>
  <dgm:cxnLst>
    <dgm:cxn modelId="{4F68072D-4477-E743-8F21-4062C8EC7E9F}" type="presOf" srcId="{2ED5D600-E21F-EA47-9121-CE25735DD541}" destId="{7AD65127-840B-FC47-8E8E-A47A83823749}" srcOrd="0" destOrd="0" presId="urn:microsoft.com/office/officeart/2005/8/layout/process1"/>
    <dgm:cxn modelId="{67D7F830-6D17-9343-8444-599A3F69300B}" srcId="{77D5EC1D-7CB2-FA45-B4F9-F8CA30F380C8}" destId="{8D283E6B-0213-3547-B3C8-AB11C8BAD751}" srcOrd="1" destOrd="0" parTransId="{65BEB788-AFA2-3243-80FD-3E540D668085}" sibTransId="{2ED5D600-E21F-EA47-9121-CE25735DD541}"/>
    <dgm:cxn modelId="{70195D37-1CA1-E74F-A649-35EBEF4AC3E0}" type="presOf" srcId="{8D283E6B-0213-3547-B3C8-AB11C8BAD751}" destId="{932FD07E-5303-1240-BBE5-A382EE9C6737}" srcOrd="0" destOrd="0" presId="urn:microsoft.com/office/officeart/2005/8/layout/process1"/>
    <dgm:cxn modelId="{398F8A40-98F3-2742-81A0-A0571D7E2595}" type="presOf" srcId="{A482DE5C-A708-9045-846A-F764366C10B9}" destId="{9358FDCC-7E53-F64F-920E-6762B1DF76F4}" srcOrd="0" destOrd="0" presId="urn:microsoft.com/office/officeart/2005/8/layout/process1"/>
    <dgm:cxn modelId="{9CBD2D76-0E93-B744-8A3E-ABD7E4870840}" type="presOf" srcId="{13775150-1FF8-E844-95DB-C0DAAADEFBA6}" destId="{D18C463D-7848-2F4D-8B98-9C868817CD75}" srcOrd="0" destOrd="0" presId="urn:microsoft.com/office/officeart/2005/8/layout/process1"/>
    <dgm:cxn modelId="{DCAA5593-B818-664D-89B7-41F6DBA1BAD4}" type="presOf" srcId="{3BD2FA46-4CC2-0249-A3E5-F3F903F484F9}" destId="{A07E6619-C320-D548-98E7-C58755089525}" srcOrd="0" destOrd="0" presId="urn:microsoft.com/office/officeart/2005/8/layout/process1"/>
    <dgm:cxn modelId="{B4BBC1D0-9434-CF48-AB25-A3DE9E46D3C8}" type="presOf" srcId="{3BD2FA46-4CC2-0249-A3E5-F3F903F484F9}" destId="{85F51043-868D-A646-A422-0373A80248A7}" srcOrd="1" destOrd="0" presId="urn:microsoft.com/office/officeart/2005/8/layout/process1"/>
    <dgm:cxn modelId="{B4780ED7-D2BA-3549-AE16-C3DD136C8E23}" type="presOf" srcId="{77D5EC1D-7CB2-FA45-B4F9-F8CA30F380C8}" destId="{0984AC60-7DE6-DB48-80B8-3F67C9268411}" srcOrd="0" destOrd="0" presId="urn:microsoft.com/office/officeart/2005/8/layout/process1"/>
    <dgm:cxn modelId="{363C2CEB-3D9A-B44C-9CCC-8A31DDD94F91}" type="presOf" srcId="{2ED5D600-E21F-EA47-9121-CE25735DD541}" destId="{41966607-2E17-A242-9BEF-E47E3FAF5FE6}" srcOrd="1" destOrd="0" presId="urn:microsoft.com/office/officeart/2005/8/layout/process1"/>
    <dgm:cxn modelId="{F618BFF1-7D5E-1043-B476-222B0D99BAD4}" srcId="{77D5EC1D-7CB2-FA45-B4F9-F8CA30F380C8}" destId="{13775150-1FF8-E844-95DB-C0DAAADEFBA6}" srcOrd="0" destOrd="0" parTransId="{926B2D30-AC8E-0E41-A82D-B707F90928E8}" sibTransId="{3BD2FA46-4CC2-0249-A3E5-F3F903F484F9}"/>
    <dgm:cxn modelId="{87CE8BF5-368B-3F44-A801-3F81E5C229AD}" srcId="{77D5EC1D-7CB2-FA45-B4F9-F8CA30F380C8}" destId="{A482DE5C-A708-9045-846A-F764366C10B9}" srcOrd="2" destOrd="0" parTransId="{1C2413AA-62C6-3344-99B2-F41E56433C14}" sibTransId="{1E21C1A6-9179-554D-ADC0-B2EA5E8066E9}"/>
    <dgm:cxn modelId="{4572BE69-7D7B-354A-84A9-C1FDAAE9166B}" type="presParOf" srcId="{0984AC60-7DE6-DB48-80B8-3F67C9268411}" destId="{D18C463D-7848-2F4D-8B98-9C868817CD75}" srcOrd="0" destOrd="0" presId="urn:microsoft.com/office/officeart/2005/8/layout/process1"/>
    <dgm:cxn modelId="{01DEFD02-06BB-A94D-8D6E-4A7C5E547217}" type="presParOf" srcId="{0984AC60-7DE6-DB48-80B8-3F67C9268411}" destId="{A07E6619-C320-D548-98E7-C58755089525}" srcOrd="1" destOrd="0" presId="urn:microsoft.com/office/officeart/2005/8/layout/process1"/>
    <dgm:cxn modelId="{0E064873-B1BC-0348-97DE-EB4D7CC377A5}" type="presParOf" srcId="{A07E6619-C320-D548-98E7-C58755089525}" destId="{85F51043-868D-A646-A422-0373A80248A7}" srcOrd="0" destOrd="0" presId="urn:microsoft.com/office/officeart/2005/8/layout/process1"/>
    <dgm:cxn modelId="{310FA887-1593-024B-8BDA-29C71034F447}" type="presParOf" srcId="{0984AC60-7DE6-DB48-80B8-3F67C9268411}" destId="{932FD07E-5303-1240-BBE5-A382EE9C6737}" srcOrd="2" destOrd="0" presId="urn:microsoft.com/office/officeart/2005/8/layout/process1"/>
    <dgm:cxn modelId="{D813C371-57C3-844A-8A04-7BB0AA07473E}" type="presParOf" srcId="{0984AC60-7DE6-DB48-80B8-3F67C9268411}" destId="{7AD65127-840B-FC47-8E8E-A47A83823749}" srcOrd="3" destOrd="0" presId="urn:microsoft.com/office/officeart/2005/8/layout/process1"/>
    <dgm:cxn modelId="{98DC198F-EB52-6448-8A99-F782EC283743}" type="presParOf" srcId="{7AD65127-840B-FC47-8E8E-A47A83823749}" destId="{41966607-2E17-A242-9BEF-E47E3FAF5FE6}" srcOrd="0" destOrd="0" presId="urn:microsoft.com/office/officeart/2005/8/layout/process1"/>
    <dgm:cxn modelId="{D0A7D623-541B-5B4A-A5C0-2B7D545094F5}" type="presParOf" srcId="{0984AC60-7DE6-DB48-80B8-3F67C9268411}" destId="{9358FDCC-7E53-F64F-920E-6762B1DF76F4}"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7C8E55-B4FC-AC41-8F4D-A3CA4453CCD9}">
      <dsp:nvSpPr>
        <dsp:cNvPr id="0" name=""/>
        <dsp:cNvSpPr/>
      </dsp:nvSpPr>
      <dsp:spPr>
        <a:xfrm rot="10800000">
          <a:off x="879583" y="2104"/>
          <a:ext cx="7946179" cy="189128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4004" tIns="129540" rIns="241808"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Micro retail environment</a:t>
          </a:r>
        </a:p>
        <a:p>
          <a:pPr marL="0" lvl="0" indent="0" algn="ctr" defTabSz="1511300">
            <a:lnSpc>
              <a:spcPct val="90000"/>
            </a:lnSpc>
            <a:spcBef>
              <a:spcPct val="0"/>
            </a:spcBef>
            <a:spcAft>
              <a:spcPct val="35000"/>
            </a:spcAft>
            <a:buNone/>
          </a:pPr>
          <a:r>
            <a:rPr lang="en-US" sz="3400" kern="1200" dirty="0"/>
            <a:t>-  Product availability, price, placement, promotion </a:t>
          </a:r>
        </a:p>
      </dsp:txBody>
      <dsp:txXfrm rot="10800000">
        <a:off x="1352404" y="2104"/>
        <a:ext cx="7473358" cy="1891283"/>
      </dsp:txXfrm>
    </dsp:sp>
    <dsp:sp modelId="{75796616-62DD-664F-9702-90269E995E3D}">
      <dsp:nvSpPr>
        <dsp:cNvPr id="0" name=""/>
        <dsp:cNvSpPr/>
      </dsp:nvSpPr>
      <dsp:spPr>
        <a:xfrm>
          <a:off x="0" y="61717"/>
          <a:ext cx="1891283" cy="1891283"/>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CCF86F-4F6D-124F-8BF5-9FB27143C083}">
      <dsp:nvSpPr>
        <dsp:cNvPr id="0" name=""/>
        <dsp:cNvSpPr/>
      </dsp:nvSpPr>
      <dsp:spPr>
        <a:xfrm rot="10800000">
          <a:off x="921618" y="2457950"/>
          <a:ext cx="7890133" cy="189128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4004" tIns="129540" rIns="241808"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Macro retail environment</a:t>
          </a:r>
        </a:p>
        <a:p>
          <a:pPr marL="0" lvl="0" indent="0" algn="ctr" defTabSz="1511300">
            <a:lnSpc>
              <a:spcPct val="90000"/>
            </a:lnSpc>
            <a:spcBef>
              <a:spcPct val="0"/>
            </a:spcBef>
            <a:spcAft>
              <a:spcPct val="35000"/>
            </a:spcAft>
            <a:buNone/>
          </a:pPr>
          <a:r>
            <a:rPr lang="en-US" sz="3400" kern="1200" dirty="0"/>
            <a:t>- Number, type, location, and clustering of retailers </a:t>
          </a:r>
        </a:p>
      </dsp:txBody>
      <dsp:txXfrm rot="10800000">
        <a:off x="1394439" y="2457950"/>
        <a:ext cx="7417312" cy="1891283"/>
      </dsp:txXfrm>
    </dsp:sp>
    <dsp:sp modelId="{7FC656C8-1FB6-8B4E-9DE9-D08BA8530247}">
      <dsp:nvSpPr>
        <dsp:cNvPr id="0" name=""/>
        <dsp:cNvSpPr/>
      </dsp:nvSpPr>
      <dsp:spPr>
        <a:xfrm>
          <a:off x="212460" y="2438905"/>
          <a:ext cx="1891283" cy="1891283"/>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9000" r="-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8C463D-7848-2F4D-8B98-9C868817CD75}">
      <dsp:nvSpPr>
        <dsp:cNvPr id="0" name=""/>
        <dsp:cNvSpPr/>
      </dsp:nvSpPr>
      <dsp:spPr>
        <a:xfrm>
          <a:off x="7936" y="1464050"/>
          <a:ext cx="2372059" cy="142323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Time spent near tobacco outlets</a:t>
          </a:r>
        </a:p>
      </dsp:txBody>
      <dsp:txXfrm>
        <a:off x="49621" y="1505735"/>
        <a:ext cx="2288689" cy="1339865"/>
      </dsp:txXfrm>
    </dsp:sp>
    <dsp:sp modelId="{A07E6619-C320-D548-98E7-C58755089525}">
      <dsp:nvSpPr>
        <dsp:cNvPr id="0" name=""/>
        <dsp:cNvSpPr/>
      </dsp:nvSpPr>
      <dsp:spPr>
        <a:xfrm>
          <a:off x="2617202" y="1881533"/>
          <a:ext cx="502876" cy="58827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2617202" y="1999187"/>
        <a:ext cx="352013" cy="352962"/>
      </dsp:txXfrm>
    </dsp:sp>
    <dsp:sp modelId="{932FD07E-5303-1240-BBE5-A382EE9C6737}">
      <dsp:nvSpPr>
        <dsp:cNvPr id="0" name=""/>
        <dsp:cNvSpPr/>
      </dsp:nvSpPr>
      <dsp:spPr>
        <a:xfrm>
          <a:off x="3328820" y="1464050"/>
          <a:ext cx="2372059" cy="142323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Exposure to peers who use tobacco</a:t>
          </a:r>
        </a:p>
      </dsp:txBody>
      <dsp:txXfrm>
        <a:off x="3370505" y="1505735"/>
        <a:ext cx="2288689" cy="1339865"/>
      </dsp:txXfrm>
    </dsp:sp>
    <dsp:sp modelId="{7AD65127-840B-FC47-8E8E-A47A83823749}">
      <dsp:nvSpPr>
        <dsp:cNvPr id="0" name=""/>
        <dsp:cNvSpPr/>
      </dsp:nvSpPr>
      <dsp:spPr>
        <a:xfrm>
          <a:off x="5938085" y="1881533"/>
          <a:ext cx="502876" cy="58827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5938085" y="1999187"/>
        <a:ext cx="352013" cy="352962"/>
      </dsp:txXfrm>
    </dsp:sp>
    <dsp:sp modelId="{9358FDCC-7E53-F64F-920E-6762B1DF76F4}">
      <dsp:nvSpPr>
        <dsp:cNvPr id="0" name=""/>
        <dsp:cNvSpPr/>
      </dsp:nvSpPr>
      <dsp:spPr>
        <a:xfrm>
          <a:off x="6649703" y="1464050"/>
          <a:ext cx="2372059" cy="142323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Daily tobacco use</a:t>
          </a:r>
        </a:p>
      </dsp:txBody>
      <dsp:txXfrm>
        <a:off x="6691388" y="1505735"/>
        <a:ext cx="2288689" cy="1339865"/>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E3131A-B0DA-4770-BECB-EEE36A8905F8}" type="datetimeFigureOut">
              <a:rPr lang="en-US" smtClean="0"/>
              <a:t>6/28/2024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CECA70-49A5-4C1F-9168-A5E0B989B848}" type="slidenum">
              <a:rPr lang="en-US" smtClean="0"/>
              <a:t>‹#›</a:t>
            </a:fld>
            <a:endParaRPr lang="en-US"/>
          </a:p>
        </p:txBody>
      </p:sp>
    </p:spTree>
    <p:extLst>
      <p:ext uri="{BB962C8B-B14F-4D97-AF65-F5344CB8AC3E}">
        <p14:creationId xmlns:p14="http://schemas.microsoft.com/office/powerpoint/2010/main" val="679806728"/>
      </p:ext>
    </p:extLst>
  </p:cSld>
  <p:clrMap bg1="lt1" tx1="dk1" bg2="lt2" tx2="dk2" accent1="accent1" accent2="accent2" accent3="accent3" accent4="accent4" accent5="accent5" accent6="accent6" hlink="hlink" folHlink="folHlink"/>
  <p:notesStyle>
    <a:lvl1pPr marL="0" algn="l" defTabSz="914354" rtl="0" eaLnBrk="1" latinLnBrk="0" hangingPunct="1">
      <a:defRPr sz="1200" kern="1200">
        <a:solidFill>
          <a:schemeClr val="tx1"/>
        </a:solidFill>
        <a:latin typeface="+mn-lt"/>
        <a:ea typeface="+mn-ea"/>
        <a:cs typeface="+mn-cs"/>
      </a:defRPr>
    </a:lvl1pPr>
    <a:lvl2pPr marL="457177" algn="l" defTabSz="914354" rtl="0" eaLnBrk="1" latinLnBrk="0" hangingPunct="1">
      <a:defRPr sz="1200" kern="1200">
        <a:solidFill>
          <a:schemeClr val="tx1"/>
        </a:solidFill>
        <a:latin typeface="+mn-lt"/>
        <a:ea typeface="+mn-ea"/>
        <a:cs typeface="+mn-cs"/>
      </a:defRPr>
    </a:lvl2pPr>
    <a:lvl3pPr marL="914354" algn="l" defTabSz="914354" rtl="0" eaLnBrk="1" latinLnBrk="0" hangingPunct="1">
      <a:defRPr sz="1200" kern="1200">
        <a:solidFill>
          <a:schemeClr val="tx1"/>
        </a:solidFill>
        <a:latin typeface="+mn-lt"/>
        <a:ea typeface="+mn-ea"/>
        <a:cs typeface="+mn-cs"/>
      </a:defRPr>
    </a:lvl3pPr>
    <a:lvl4pPr marL="1371532" algn="l" defTabSz="914354" rtl="0" eaLnBrk="1" latinLnBrk="0" hangingPunct="1">
      <a:defRPr sz="1200" kern="1200">
        <a:solidFill>
          <a:schemeClr val="tx1"/>
        </a:solidFill>
        <a:latin typeface="+mn-lt"/>
        <a:ea typeface="+mn-ea"/>
        <a:cs typeface="+mn-cs"/>
      </a:defRPr>
    </a:lvl4pPr>
    <a:lvl5pPr marL="1828709" algn="l" defTabSz="914354" rtl="0" eaLnBrk="1" latinLnBrk="0" hangingPunct="1">
      <a:defRPr sz="1200" kern="1200">
        <a:solidFill>
          <a:schemeClr val="tx1"/>
        </a:solidFill>
        <a:latin typeface="+mn-lt"/>
        <a:ea typeface="+mn-ea"/>
        <a:cs typeface="+mn-cs"/>
      </a:defRPr>
    </a:lvl5pPr>
    <a:lvl6pPr marL="2285886" algn="l" defTabSz="914354" rtl="0" eaLnBrk="1" latinLnBrk="0" hangingPunct="1">
      <a:defRPr sz="1200" kern="1200">
        <a:solidFill>
          <a:schemeClr val="tx1"/>
        </a:solidFill>
        <a:latin typeface="+mn-lt"/>
        <a:ea typeface="+mn-ea"/>
        <a:cs typeface="+mn-cs"/>
      </a:defRPr>
    </a:lvl6pPr>
    <a:lvl7pPr marL="2743063" algn="l" defTabSz="914354" rtl="0" eaLnBrk="1" latinLnBrk="0" hangingPunct="1">
      <a:defRPr sz="1200" kern="1200">
        <a:solidFill>
          <a:schemeClr val="tx1"/>
        </a:solidFill>
        <a:latin typeface="+mn-lt"/>
        <a:ea typeface="+mn-ea"/>
        <a:cs typeface="+mn-cs"/>
      </a:defRPr>
    </a:lvl7pPr>
    <a:lvl8pPr marL="3200240" algn="l" defTabSz="914354" rtl="0" eaLnBrk="1" latinLnBrk="0" hangingPunct="1">
      <a:defRPr sz="1200" kern="1200">
        <a:solidFill>
          <a:schemeClr val="tx1"/>
        </a:solidFill>
        <a:latin typeface="+mn-lt"/>
        <a:ea typeface="+mn-ea"/>
        <a:cs typeface="+mn-cs"/>
      </a:defRPr>
    </a:lvl8pPr>
    <a:lvl9pPr marL="3657417" algn="l" defTabSz="9143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DF178-455B-4D56-9331-67114B2CF8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8374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CECA70-49A5-4C1F-9168-A5E0B989B848}" type="slidenum">
              <a:rPr lang="en-US" smtClean="0"/>
              <a:t>11</a:t>
            </a:fld>
            <a:endParaRPr lang="en-US"/>
          </a:p>
        </p:txBody>
      </p:sp>
    </p:spTree>
    <p:extLst>
      <p:ext uri="{BB962C8B-B14F-4D97-AF65-F5344CB8AC3E}">
        <p14:creationId xmlns:p14="http://schemas.microsoft.com/office/powerpoint/2010/main" val="623615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CECA70-49A5-4C1F-9168-A5E0B989B848}" type="slidenum">
              <a:rPr lang="en-US" smtClean="0"/>
              <a:t>12</a:t>
            </a:fld>
            <a:endParaRPr lang="en-US"/>
          </a:p>
        </p:txBody>
      </p:sp>
    </p:spTree>
    <p:extLst>
      <p:ext uri="{BB962C8B-B14F-4D97-AF65-F5344CB8AC3E}">
        <p14:creationId xmlns:p14="http://schemas.microsoft.com/office/powerpoint/2010/main" val="12759173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6CCECA70-49A5-4C1F-9168-A5E0B989B848}" type="slidenum">
              <a:rPr lang="en-US" smtClean="0"/>
              <a:t>13</a:t>
            </a:fld>
            <a:endParaRPr lang="en-US"/>
          </a:p>
        </p:txBody>
      </p:sp>
    </p:spTree>
    <p:extLst>
      <p:ext uri="{BB962C8B-B14F-4D97-AF65-F5344CB8AC3E}">
        <p14:creationId xmlns:p14="http://schemas.microsoft.com/office/powerpoint/2010/main" val="3611349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6CCECA70-49A5-4C1F-9168-A5E0B989B848}" type="slidenum">
              <a:rPr lang="en-US" smtClean="0"/>
              <a:t>14</a:t>
            </a:fld>
            <a:endParaRPr lang="en-US"/>
          </a:p>
        </p:txBody>
      </p:sp>
    </p:spTree>
    <p:extLst>
      <p:ext uri="{BB962C8B-B14F-4D97-AF65-F5344CB8AC3E}">
        <p14:creationId xmlns:p14="http://schemas.microsoft.com/office/powerpoint/2010/main" val="12313433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CECA70-49A5-4C1F-9168-A5E0B989B848}" type="slidenum">
              <a:rPr lang="en-US" smtClean="0"/>
              <a:t>15</a:t>
            </a:fld>
            <a:endParaRPr lang="en-US"/>
          </a:p>
        </p:txBody>
      </p:sp>
    </p:spTree>
    <p:extLst>
      <p:ext uri="{BB962C8B-B14F-4D97-AF65-F5344CB8AC3E}">
        <p14:creationId xmlns:p14="http://schemas.microsoft.com/office/powerpoint/2010/main" val="39843923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CECA70-49A5-4C1F-9168-A5E0B989B848}" type="slidenum">
              <a:rPr lang="en-US" smtClean="0"/>
              <a:t>16</a:t>
            </a:fld>
            <a:endParaRPr lang="en-US"/>
          </a:p>
        </p:txBody>
      </p:sp>
    </p:spTree>
    <p:extLst>
      <p:ext uri="{BB962C8B-B14F-4D97-AF65-F5344CB8AC3E}">
        <p14:creationId xmlns:p14="http://schemas.microsoft.com/office/powerpoint/2010/main" val="26826111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bdcbcc8410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bdcbcc8410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331019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6"/>
        <p:cNvGrpSpPr/>
        <p:nvPr/>
      </p:nvGrpSpPr>
      <p:grpSpPr>
        <a:xfrm>
          <a:off x="0" y="0"/>
          <a:ext cx="0" cy="0"/>
          <a:chOff x="0" y="0"/>
          <a:chExt cx="0" cy="0"/>
        </a:xfrm>
      </p:grpSpPr>
      <p:sp>
        <p:nvSpPr>
          <p:cNvPr id="1177" name="Google Shape;1177;gdbb253024f_7_11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200" i="0" dirty="0">
              <a:solidFill>
                <a:schemeClr val="dk1"/>
              </a:solidFill>
              <a:latin typeface="Calibri"/>
              <a:ea typeface="Calibri"/>
              <a:cs typeface="Calibri"/>
              <a:sym typeface="Calibri"/>
            </a:endParaRPr>
          </a:p>
        </p:txBody>
      </p:sp>
      <p:sp>
        <p:nvSpPr>
          <p:cNvPr id="1178" name="Google Shape;1178;gdbb253024f_7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3"/>
        <p:cNvGrpSpPr/>
        <p:nvPr/>
      </p:nvGrpSpPr>
      <p:grpSpPr>
        <a:xfrm>
          <a:off x="0" y="0"/>
          <a:ext cx="0" cy="0"/>
          <a:chOff x="0" y="0"/>
          <a:chExt cx="0" cy="0"/>
        </a:xfrm>
      </p:grpSpPr>
      <p:sp>
        <p:nvSpPr>
          <p:cNvPr id="1184" name="Google Shape;1184;gdbb253024f_7_11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
        <p:nvSpPr>
          <p:cNvPr id="1185" name="Google Shape;1185;gdbb253024f_7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sz="quarter" idx="5"/>
          </p:nvPr>
        </p:nvSpPr>
        <p:spPr/>
        <p:txBody>
          <a:bodyPr/>
          <a:lstStyle/>
          <a:p>
            <a:fld id="{6CCECA70-49A5-4C1F-9168-A5E0B989B848}" type="slidenum">
              <a:rPr lang="en-US" smtClean="0"/>
              <a:t>20</a:t>
            </a:fld>
            <a:endParaRPr lang="en-US"/>
          </a:p>
        </p:txBody>
      </p:sp>
    </p:spTree>
    <p:extLst>
      <p:ext uri="{BB962C8B-B14F-4D97-AF65-F5344CB8AC3E}">
        <p14:creationId xmlns:p14="http://schemas.microsoft.com/office/powerpoint/2010/main" val="3976448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5C5335-974D-4390-9518-29272A5719C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717637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5761192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CCECA70-49A5-4C1F-9168-A5E0B989B848}" type="slidenum">
              <a:rPr lang="en-US" smtClean="0"/>
              <a:t>23</a:t>
            </a:fld>
            <a:endParaRPr lang="en-US"/>
          </a:p>
        </p:txBody>
      </p:sp>
    </p:spTree>
    <p:extLst>
      <p:ext uri="{BB962C8B-B14F-4D97-AF65-F5344CB8AC3E}">
        <p14:creationId xmlns:p14="http://schemas.microsoft.com/office/powerpoint/2010/main" val="41569167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58750" indent="0">
              <a:buNone/>
            </a:pPr>
            <a:endParaRPr lang="en-US" sz="1200" dirty="0"/>
          </a:p>
        </p:txBody>
      </p:sp>
      <p:sp>
        <p:nvSpPr>
          <p:cNvPr id="4" name="Slide Number Placeholder 3"/>
          <p:cNvSpPr>
            <a:spLocks noGrp="1"/>
          </p:cNvSpPr>
          <p:nvPr>
            <p:ph type="sldNum" sz="quarter" idx="10"/>
          </p:nvPr>
        </p:nvSpPr>
        <p:spPr/>
        <p:txBody>
          <a:bodyPr/>
          <a:lstStyle/>
          <a:p>
            <a:fld id="{6CCECA70-49A5-4C1F-9168-A5E0B989B848}" type="slidenum">
              <a:rPr lang="en-US" smtClean="0"/>
              <a:t>24</a:t>
            </a:fld>
            <a:endParaRPr lang="en-US"/>
          </a:p>
        </p:txBody>
      </p:sp>
    </p:spTree>
    <p:extLst>
      <p:ext uri="{BB962C8B-B14F-4D97-AF65-F5344CB8AC3E}">
        <p14:creationId xmlns:p14="http://schemas.microsoft.com/office/powerpoint/2010/main" val="31559640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DA28D666-9DF3-0C4A-B9A3-DE46D7134A85}" type="slidenum">
              <a:rPr lang="en-US" smtClean="0"/>
              <a:t>25</a:t>
            </a:fld>
            <a:endParaRPr lang="en-US"/>
          </a:p>
        </p:txBody>
      </p:sp>
    </p:spTree>
    <p:extLst>
      <p:ext uri="{BB962C8B-B14F-4D97-AF65-F5344CB8AC3E}">
        <p14:creationId xmlns:p14="http://schemas.microsoft.com/office/powerpoint/2010/main" val="8371471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E9BBE75-B99C-7B4F-9481-6798775D9CA2}"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5611360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fld id="{2E9BBE75-B99C-7B4F-9481-6798775D9CA2}"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24796596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CECA70-49A5-4C1F-9168-A5E0B989B848}" type="slidenum">
              <a:rPr lang="en-US" smtClean="0"/>
              <a:t>28</a:t>
            </a:fld>
            <a:endParaRPr lang="en-US"/>
          </a:p>
        </p:txBody>
      </p:sp>
    </p:spTree>
    <p:extLst>
      <p:ext uri="{BB962C8B-B14F-4D97-AF65-F5344CB8AC3E}">
        <p14:creationId xmlns:p14="http://schemas.microsoft.com/office/powerpoint/2010/main" val="30597601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CECA70-49A5-4C1F-9168-A5E0B989B848}" type="slidenum">
              <a:rPr lang="en-US" smtClean="0"/>
              <a:t>29</a:t>
            </a:fld>
            <a:endParaRPr lang="en-US"/>
          </a:p>
        </p:txBody>
      </p:sp>
    </p:spTree>
    <p:extLst>
      <p:ext uri="{BB962C8B-B14F-4D97-AF65-F5344CB8AC3E}">
        <p14:creationId xmlns:p14="http://schemas.microsoft.com/office/powerpoint/2010/main" val="19060882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bdcbcc8410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bdcbcc8410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31019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13c8a7f426c_0_6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13c8a7f426c_0_6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90000"/>
              </a:lnSpc>
              <a:spcBef>
                <a:spcPts val="1000"/>
              </a:spcBef>
              <a:spcAft>
                <a:spcPts val="0"/>
              </a:spcAft>
              <a:buNone/>
            </a:pPr>
            <a:endParaRPr sz="1200" dirty="0">
              <a:solidFill>
                <a:schemeClr val="dk1"/>
              </a:solidFill>
              <a:latin typeface="Calibri"/>
              <a:ea typeface="Calibri"/>
              <a:cs typeface="Calibri"/>
              <a:sym typeface="Calibri"/>
            </a:endParaRPr>
          </a:p>
          <a:p>
            <a:pPr marL="0" lvl="0" indent="0" algn="l" rtl="0">
              <a:lnSpc>
                <a:spcPct val="90000"/>
              </a:lnSpc>
              <a:spcBef>
                <a:spcPts val="1000"/>
              </a:spcBef>
              <a:spcAft>
                <a:spcPts val="0"/>
              </a:spcAft>
              <a:buNone/>
            </a:pPr>
            <a:endParaRPr sz="1200" dirty="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CECA70-49A5-4C1F-9168-A5E0B989B848}" type="slidenum">
              <a:rPr lang="en-US" smtClean="0"/>
              <a:t>4</a:t>
            </a:fld>
            <a:endParaRPr lang="en-US" dirty="0"/>
          </a:p>
        </p:txBody>
      </p:sp>
    </p:spTree>
    <p:extLst>
      <p:ext uri="{BB962C8B-B14F-4D97-AF65-F5344CB8AC3E}">
        <p14:creationId xmlns:p14="http://schemas.microsoft.com/office/powerpoint/2010/main" val="40277978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23b77227424_2_7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5" name="Google Shape;875;g23b77227424_2_7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 b="0" dirty="0"/>
          </a:p>
        </p:txBody>
      </p:sp>
      <p:sp>
        <p:nvSpPr>
          <p:cNvPr id="876" name="Google Shape;876;g23b77227424_2_7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latin typeface="Calibri"/>
                <a:ea typeface="Calibri"/>
                <a:cs typeface="Calibri"/>
                <a:sym typeface="Calibri"/>
              </a:rPr>
              <a:t>32</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6562071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g23b77227424_2_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5" name="Google Shape;865;g23b77227424_2_7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66" name="Google Shape;866;g23b77227424_2_7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latin typeface="Calibri"/>
                <a:ea typeface="Calibri"/>
                <a:cs typeface="Calibri"/>
                <a:sym typeface="Calibri"/>
              </a:rPr>
              <a:t>33</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9269432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6CCECA70-49A5-4C1F-9168-A5E0B989B848}" type="slidenum">
              <a:rPr lang="en-US" smtClean="0"/>
              <a:t>34</a:t>
            </a:fld>
            <a:endParaRPr lang="en-US"/>
          </a:p>
        </p:txBody>
      </p:sp>
    </p:spTree>
    <p:extLst>
      <p:ext uri="{BB962C8B-B14F-4D97-AF65-F5344CB8AC3E}">
        <p14:creationId xmlns:p14="http://schemas.microsoft.com/office/powerpoint/2010/main" val="38044026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13c8a7f426c_0_12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0" name="Google Shape;830;g13c8a7f426c_0_12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31" name="Google Shape;831;g13c8a7f426c_0_12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35</a:t>
            </a:fld>
            <a:endParaRPr/>
          </a:p>
        </p:txBody>
      </p:sp>
    </p:spTree>
    <p:extLst>
      <p:ext uri="{BB962C8B-B14F-4D97-AF65-F5344CB8AC3E}">
        <p14:creationId xmlns:p14="http://schemas.microsoft.com/office/powerpoint/2010/main" val="6673595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AA7D2E-61C6-3848-A095-4925A5F2DFA0}"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28371767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AA7D2E-61C6-3848-A095-4925A5F2DFA0}"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40141421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g13c8a7f426c_0_8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2" name="Google Shape;1072;g13c8a7f426c_0_8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73" name="Google Shape;1073;g13c8a7f426c_0_8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latin typeface="Calibri"/>
                <a:ea typeface="Calibri"/>
                <a:cs typeface="Calibri"/>
                <a:sym typeface="Calibri"/>
              </a:rPr>
              <a:t>38</a:t>
            </a:fld>
            <a:endParaRPr>
              <a:solidFill>
                <a:srgbClr val="000000"/>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CECA70-49A5-4C1F-9168-A5E0B989B848}" type="slidenum">
              <a:rPr lang="en-US" smtClean="0"/>
              <a:t>39</a:t>
            </a:fld>
            <a:endParaRPr lang="en-US"/>
          </a:p>
        </p:txBody>
      </p:sp>
    </p:spTree>
    <p:extLst>
      <p:ext uri="{BB962C8B-B14F-4D97-AF65-F5344CB8AC3E}">
        <p14:creationId xmlns:p14="http://schemas.microsoft.com/office/powerpoint/2010/main" val="8608977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2"/>
        <p:cNvGrpSpPr/>
        <p:nvPr/>
      </p:nvGrpSpPr>
      <p:grpSpPr>
        <a:xfrm>
          <a:off x="0" y="0"/>
          <a:ext cx="0" cy="0"/>
          <a:chOff x="0" y="0"/>
          <a:chExt cx="0" cy="0"/>
        </a:xfrm>
      </p:grpSpPr>
      <p:sp>
        <p:nvSpPr>
          <p:cNvPr id="1193" name="Google Shape;1193;g13c8a7f426c_0_10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4" name="Google Shape;1194;g13c8a7f426c_0_10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909801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Google Shape;1200;g13c8a7f426c_0_10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1" name="Google Shape;1201;g13c8a7f426c_0_10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dirty="0"/>
          </a:p>
        </p:txBody>
      </p:sp>
    </p:spTree>
    <p:extLst>
      <p:ext uri="{BB962C8B-B14F-4D97-AF65-F5344CB8AC3E}">
        <p14:creationId xmlns:p14="http://schemas.microsoft.com/office/powerpoint/2010/main" val="1055180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l" rtl="0">
              <a:spcBef>
                <a:spcPts val="0"/>
              </a:spcBef>
              <a:spcAft>
                <a:spcPts val="0"/>
              </a:spcAft>
            </a:pPr>
            <a:endParaRPr lang="en-US" sz="1200" dirty="0"/>
          </a:p>
        </p:txBody>
      </p:sp>
      <p:sp>
        <p:nvSpPr>
          <p:cNvPr id="4" name="Slide Number Placeholder 3"/>
          <p:cNvSpPr>
            <a:spLocks noGrp="1"/>
          </p:cNvSpPr>
          <p:nvPr>
            <p:ph type="sldNum" sz="quarter" idx="10"/>
          </p:nvPr>
        </p:nvSpPr>
        <p:spPr/>
        <p:txBody>
          <a:bodyPr/>
          <a:lstStyle/>
          <a:p>
            <a:fld id="{6CCECA70-49A5-4C1F-9168-A5E0B989B848}" type="slidenum">
              <a:rPr lang="en-US" smtClean="0"/>
              <a:t>5</a:t>
            </a:fld>
            <a:endParaRPr lang="en-US"/>
          </a:p>
        </p:txBody>
      </p:sp>
    </p:spTree>
    <p:extLst>
      <p:ext uri="{BB962C8B-B14F-4D97-AF65-F5344CB8AC3E}">
        <p14:creationId xmlns:p14="http://schemas.microsoft.com/office/powerpoint/2010/main" val="18138898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bdcbcc8410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bdcbcc8410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910192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CECA70-49A5-4C1F-9168-A5E0B989B848}" type="slidenum">
              <a:rPr lang="en-US" smtClean="0"/>
              <a:t>43</a:t>
            </a:fld>
            <a:endParaRPr lang="en-US"/>
          </a:p>
        </p:txBody>
      </p:sp>
    </p:spTree>
    <p:extLst>
      <p:ext uri="{BB962C8B-B14F-4D97-AF65-F5344CB8AC3E}">
        <p14:creationId xmlns:p14="http://schemas.microsoft.com/office/powerpoint/2010/main" val="25239157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CECA70-49A5-4C1F-9168-A5E0B989B848}" type="slidenum">
              <a:rPr lang="en-US" smtClean="0"/>
              <a:t>44</a:t>
            </a:fld>
            <a:endParaRPr lang="en-US"/>
          </a:p>
        </p:txBody>
      </p:sp>
    </p:spTree>
    <p:extLst>
      <p:ext uri="{BB962C8B-B14F-4D97-AF65-F5344CB8AC3E}">
        <p14:creationId xmlns:p14="http://schemas.microsoft.com/office/powerpoint/2010/main" val="23810025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lgn="r"/>
            <a:fld id="{6443A694-147E-422A-BD57-F37A4F68F0B2}" type="slidenum">
              <a:rPr lang="en-US" sz="1400" b="0" strike="noStrike" spc="-1" smtClean="0">
                <a:latin typeface="Times New Roman"/>
              </a:rPr>
              <a:t>45</a:t>
            </a:fld>
            <a:endParaRPr lang="en-US" sz="1400" b="0" strike="noStrike" spc="-1">
              <a:latin typeface="Times New Roman"/>
            </a:endParaRPr>
          </a:p>
        </p:txBody>
      </p:sp>
    </p:spTree>
    <p:extLst>
      <p:ext uri="{BB962C8B-B14F-4D97-AF65-F5344CB8AC3E}">
        <p14:creationId xmlns:p14="http://schemas.microsoft.com/office/powerpoint/2010/main" val="20615169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B1C6F1-4ABE-426C-9CBA-DF75F8693DBC}"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523800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gde975e0344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3" name="Google Shape;1753;gde975e0344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9"/>
        <p:cNvGrpSpPr/>
        <p:nvPr/>
      </p:nvGrpSpPr>
      <p:grpSpPr>
        <a:xfrm>
          <a:off x="0" y="0"/>
          <a:ext cx="0" cy="0"/>
          <a:chOff x="0" y="0"/>
          <a:chExt cx="0" cy="0"/>
        </a:xfrm>
      </p:grpSpPr>
      <p:sp>
        <p:nvSpPr>
          <p:cNvPr id="1760" name="Google Shape;1760;gdbb253024f_7_3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1" name="Google Shape;1761;gdbb253024f_7_3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62" name="Google Shape;1762;gdbb253024f_7_3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48</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CECA70-49A5-4C1F-9168-A5E0B989B848}" type="slidenum">
              <a:rPr lang="en-US" smtClean="0"/>
              <a:t>49</a:t>
            </a:fld>
            <a:endParaRPr lang="en-US"/>
          </a:p>
        </p:txBody>
      </p:sp>
    </p:spTree>
    <p:extLst>
      <p:ext uri="{BB962C8B-B14F-4D97-AF65-F5344CB8AC3E}">
        <p14:creationId xmlns:p14="http://schemas.microsoft.com/office/powerpoint/2010/main" val="8039770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5"/>
        <p:cNvGrpSpPr/>
        <p:nvPr/>
      </p:nvGrpSpPr>
      <p:grpSpPr>
        <a:xfrm>
          <a:off x="0" y="0"/>
          <a:ext cx="0" cy="0"/>
          <a:chOff x="0" y="0"/>
          <a:chExt cx="0" cy="0"/>
        </a:xfrm>
      </p:grpSpPr>
      <p:sp>
        <p:nvSpPr>
          <p:cNvPr id="1746" name="Google Shape;1746;gde975e0344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7" name="Google Shape;1747;gde975e0344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bdcbcc8410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bdcbcc8410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0850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CCECA70-49A5-4C1F-9168-A5E0B989B848}" type="slidenum">
              <a:rPr lang="en-US" smtClean="0"/>
              <a:t>6</a:t>
            </a:fld>
            <a:endParaRPr lang="en-US"/>
          </a:p>
        </p:txBody>
      </p:sp>
    </p:spTree>
    <p:extLst>
      <p:ext uri="{BB962C8B-B14F-4D97-AF65-F5344CB8AC3E}">
        <p14:creationId xmlns:p14="http://schemas.microsoft.com/office/powerpoint/2010/main" val="25856830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13c26ea8964_11_4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781" name="Google Shape;781;g13c26ea8964_11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1"/>
        <p:cNvGrpSpPr/>
        <p:nvPr/>
      </p:nvGrpSpPr>
      <p:grpSpPr>
        <a:xfrm>
          <a:off x="0" y="0"/>
          <a:ext cx="0" cy="0"/>
          <a:chOff x="0" y="0"/>
          <a:chExt cx="0" cy="0"/>
        </a:xfrm>
      </p:grpSpPr>
      <p:sp>
        <p:nvSpPr>
          <p:cNvPr id="1732" name="Google Shape;1732;gde975e0344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3" name="Google Shape;1733;gde975e0344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CECA70-49A5-4C1F-9168-A5E0B989B848}" type="slidenum">
              <a:rPr lang="en-US" smtClean="0"/>
              <a:t>54</a:t>
            </a:fld>
            <a:endParaRPr lang="en-US"/>
          </a:p>
        </p:txBody>
      </p:sp>
    </p:spTree>
    <p:extLst>
      <p:ext uri="{BB962C8B-B14F-4D97-AF65-F5344CB8AC3E}">
        <p14:creationId xmlns:p14="http://schemas.microsoft.com/office/powerpoint/2010/main" val="41913658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CECA70-49A5-4C1F-9168-A5E0B989B848}" type="slidenum">
              <a:rPr lang="en-US" smtClean="0"/>
              <a:t>55</a:t>
            </a:fld>
            <a:endParaRPr lang="en-US"/>
          </a:p>
        </p:txBody>
      </p:sp>
    </p:spTree>
    <p:extLst>
      <p:ext uri="{BB962C8B-B14F-4D97-AF65-F5344CB8AC3E}">
        <p14:creationId xmlns:p14="http://schemas.microsoft.com/office/powerpoint/2010/main" val="8742172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CECA70-49A5-4C1F-9168-A5E0B989B848}" type="slidenum">
              <a:rPr lang="en-US" smtClean="0"/>
              <a:t>56</a:t>
            </a:fld>
            <a:endParaRPr lang="en-US"/>
          </a:p>
        </p:txBody>
      </p:sp>
    </p:spTree>
    <p:extLst>
      <p:ext uri="{BB962C8B-B14F-4D97-AF65-F5344CB8AC3E}">
        <p14:creationId xmlns:p14="http://schemas.microsoft.com/office/powerpoint/2010/main" val="27194281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CECA70-49A5-4C1F-9168-A5E0B989B848}" type="slidenum">
              <a:rPr lang="en-US" smtClean="0"/>
              <a:t>57</a:t>
            </a:fld>
            <a:endParaRPr lang="en-US"/>
          </a:p>
        </p:txBody>
      </p:sp>
    </p:spTree>
    <p:extLst>
      <p:ext uri="{BB962C8B-B14F-4D97-AF65-F5344CB8AC3E}">
        <p14:creationId xmlns:p14="http://schemas.microsoft.com/office/powerpoint/2010/main" val="37164367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CECA70-49A5-4C1F-9168-A5E0B989B848}" type="slidenum">
              <a:rPr lang="en-US" smtClean="0"/>
              <a:t>58</a:t>
            </a:fld>
            <a:endParaRPr lang="en-US"/>
          </a:p>
        </p:txBody>
      </p:sp>
    </p:spTree>
    <p:extLst>
      <p:ext uri="{BB962C8B-B14F-4D97-AF65-F5344CB8AC3E}">
        <p14:creationId xmlns:p14="http://schemas.microsoft.com/office/powerpoint/2010/main" val="15036540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13c8a7f426c_0_1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13c8a7f426c_0_1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PlaceHolder 1"/>
          <p:cNvSpPr>
            <a:spLocks noGrp="1" noRot="1" noChangeAspect="1"/>
          </p:cNvSpPr>
          <p:nvPr>
            <p:ph type="sldImg"/>
          </p:nvPr>
        </p:nvSpPr>
        <p:spPr>
          <a:xfrm>
            <a:off x="688975" y="1143000"/>
            <a:ext cx="5473700" cy="3079750"/>
          </a:xfrm>
          <a:prstGeom prst="rect">
            <a:avLst/>
          </a:prstGeom>
        </p:spPr>
      </p:sp>
      <p:sp>
        <p:nvSpPr>
          <p:cNvPr id="378" name="PlaceHolder 2"/>
          <p:cNvSpPr>
            <a:spLocks noGrp="1"/>
          </p:cNvSpPr>
          <p:nvPr>
            <p:ph type="body"/>
          </p:nvPr>
        </p:nvSpPr>
        <p:spPr>
          <a:xfrm>
            <a:off x="685800" y="4400640"/>
            <a:ext cx="5480280" cy="3594240"/>
          </a:xfrm>
          <a:prstGeom prst="rect">
            <a:avLst/>
          </a:prstGeom>
        </p:spPr>
        <p:txBody>
          <a:bodyPr lIns="0" tIns="0" rIns="0" bIns="0">
            <a:normAutofit/>
          </a:bodyPr>
          <a:lstStyle/>
          <a:p>
            <a:pPr marL="216000" indent="-212760">
              <a:lnSpc>
                <a:spcPct val="100000"/>
              </a:lnSpc>
            </a:pPr>
            <a:endParaRPr lang="en-US" sz="1800" b="0" strike="noStrike" spc="-1" dirty="0">
              <a:latin typeface="Arial"/>
            </a:endParaRPr>
          </a:p>
        </p:txBody>
      </p:sp>
      <p:sp>
        <p:nvSpPr>
          <p:cNvPr id="379" name="CustomShape 3"/>
          <p:cNvSpPr/>
          <p:nvPr/>
        </p:nvSpPr>
        <p:spPr>
          <a:xfrm>
            <a:off x="3884760" y="8685360"/>
            <a:ext cx="2965680" cy="45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4FAC1650-BE36-4AE9-B46D-89F1805F5F55}" type="slidenum">
              <a:rPr lang="en-US" sz="1200" b="0" strike="noStrike" spc="-1">
                <a:solidFill>
                  <a:srgbClr val="000000"/>
                </a:solidFill>
                <a:latin typeface="+mn-lt"/>
                <a:ea typeface="+mn-ea"/>
              </a:rPr>
              <a:t>60</a:t>
            </a:fld>
            <a:endParaRPr lang="en-US" sz="1200" b="0" strike="noStrike" spc="-1">
              <a:latin typeface="Arial"/>
            </a:endParaRPr>
          </a:p>
        </p:txBody>
      </p:sp>
    </p:spTree>
    <p:extLst>
      <p:ext uri="{BB962C8B-B14F-4D97-AF65-F5344CB8AC3E}">
        <p14:creationId xmlns:p14="http://schemas.microsoft.com/office/powerpoint/2010/main" val="3075699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3F7A6A-615D-FF45-8A4F-455F4A4455A6}" type="slidenum">
              <a:rPr lang="en-US" smtClean="0"/>
              <a:t>7</a:t>
            </a:fld>
            <a:endParaRPr lang="en-US"/>
          </a:p>
        </p:txBody>
      </p:sp>
    </p:spTree>
    <p:extLst>
      <p:ext uri="{BB962C8B-B14F-4D97-AF65-F5344CB8AC3E}">
        <p14:creationId xmlns:p14="http://schemas.microsoft.com/office/powerpoint/2010/main" val="3347031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CECA70-49A5-4C1F-9168-A5E0B989B8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3228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CCECA70-49A5-4C1F-9168-A5E0B989B848}" type="slidenum">
              <a:rPr lang="en-US" smtClean="0"/>
              <a:t>9</a:t>
            </a:fld>
            <a:endParaRPr lang="en-US"/>
          </a:p>
        </p:txBody>
      </p:sp>
    </p:spTree>
    <p:extLst>
      <p:ext uri="{BB962C8B-B14F-4D97-AF65-F5344CB8AC3E}">
        <p14:creationId xmlns:p14="http://schemas.microsoft.com/office/powerpoint/2010/main" val="3740473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CECA70-49A5-4C1F-9168-A5E0B989B848}" type="slidenum">
              <a:rPr lang="en-US" smtClean="0"/>
              <a:t>10</a:t>
            </a:fld>
            <a:endParaRPr lang="en-US"/>
          </a:p>
        </p:txBody>
      </p:sp>
    </p:spTree>
    <p:extLst>
      <p:ext uri="{BB962C8B-B14F-4D97-AF65-F5344CB8AC3E}">
        <p14:creationId xmlns:p14="http://schemas.microsoft.com/office/powerpoint/2010/main" val="2784980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baseline="0">
                <a:solidFill>
                  <a:srgbClr val="ED1C24"/>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6/28/2024</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37620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rgbClr val="ED1C24"/>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6/28/2024</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63598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aseline="0">
                <a:solidFill>
                  <a:srgbClr val="ED1C24"/>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6/28/2024</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0628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lvl1pPr>
              <a:defRPr baseline="0">
                <a:solidFill>
                  <a:srgbClr val="ED1C24"/>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554907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 navy">
  <p:cSld name="Section header - navy">
    <p:bg>
      <p:bgPr>
        <a:solidFill>
          <a:schemeClr val="accent3"/>
        </a:solidFill>
        <a:effectLst/>
      </p:bgPr>
    </p:bg>
    <p:spTree>
      <p:nvGrpSpPr>
        <p:cNvPr id="1" name="Shape 20"/>
        <p:cNvGrpSpPr/>
        <p:nvPr/>
      </p:nvGrpSpPr>
      <p:grpSpPr>
        <a:xfrm>
          <a:off x="0" y="0"/>
          <a:ext cx="0" cy="0"/>
          <a:chOff x="0" y="0"/>
          <a:chExt cx="0" cy="0"/>
        </a:xfrm>
      </p:grpSpPr>
      <p:sp>
        <p:nvSpPr>
          <p:cNvPr id="21" name="Google Shape;21;p5"/>
          <p:cNvSpPr/>
          <p:nvPr/>
        </p:nvSpPr>
        <p:spPr>
          <a:xfrm>
            <a:off x="418767" y="5974000"/>
            <a:ext cx="1392000" cy="614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b="0" i="0" dirty="0">
              <a:latin typeface="Calibri" panose="020F0502020204030204" pitchFamily="34" charset="0"/>
              <a:ea typeface="Open Sans"/>
              <a:cs typeface="Calibri" panose="020F0502020204030204" pitchFamily="34" charset="0"/>
              <a:sym typeface="Open Sans"/>
            </a:endParaRPr>
          </a:p>
        </p:txBody>
      </p:sp>
      <p:sp>
        <p:nvSpPr>
          <p:cNvPr id="22" name="Google Shape;22;p5"/>
          <p:cNvSpPr txBox="1">
            <a:spLocks noGrp="1"/>
          </p:cNvSpPr>
          <p:nvPr>
            <p:ph type="title"/>
          </p:nvPr>
        </p:nvSpPr>
        <p:spPr>
          <a:xfrm>
            <a:off x="552633" y="2867800"/>
            <a:ext cx="11036800" cy="1122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3600"/>
              <a:buNone/>
              <a:defRPr sz="4800">
                <a:solidFill>
                  <a:schemeClr val="accent4"/>
                </a:solidFill>
              </a:defRPr>
            </a:lvl1pPr>
            <a:lvl2pPr lvl="1" algn="ctr" rtl="0">
              <a:spcBef>
                <a:spcPts val="0"/>
              </a:spcBef>
              <a:spcAft>
                <a:spcPts val="0"/>
              </a:spcAft>
              <a:buClr>
                <a:schemeClr val="accent1"/>
              </a:buClr>
              <a:buSzPts val="3600"/>
              <a:buNone/>
              <a:defRPr sz="4800">
                <a:solidFill>
                  <a:schemeClr val="accent1"/>
                </a:solidFill>
              </a:defRPr>
            </a:lvl2pPr>
            <a:lvl3pPr lvl="2" algn="ctr" rtl="0">
              <a:spcBef>
                <a:spcPts val="0"/>
              </a:spcBef>
              <a:spcAft>
                <a:spcPts val="0"/>
              </a:spcAft>
              <a:buClr>
                <a:schemeClr val="accent1"/>
              </a:buClr>
              <a:buSzPts val="3600"/>
              <a:buNone/>
              <a:defRPr sz="4800">
                <a:solidFill>
                  <a:schemeClr val="accent1"/>
                </a:solidFill>
              </a:defRPr>
            </a:lvl3pPr>
            <a:lvl4pPr lvl="3" algn="ctr" rtl="0">
              <a:spcBef>
                <a:spcPts val="0"/>
              </a:spcBef>
              <a:spcAft>
                <a:spcPts val="0"/>
              </a:spcAft>
              <a:buClr>
                <a:schemeClr val="accent1"/>
              </a:buClr>
              <a:buSzPts val="3600"/>
              <a:buNone/>
              <a:defRPr sz="4800">
                <a:solidFill>
                  <a:schemeClr val="accent1"/>
                </a:solidFill>
              </a:defRPr>
            </a:lvl4pPr>
            <a:lvl5pPr lvl="4" algn="ctr" rtl="0">
              <a:spcBef>
                <a:spcPts val="0"/>
              </a:spcBef>
              <a:spcAft>
                <a:spcPts val="0"/>
              </a:spcAft>
              <a:buClr>
                <a:schemeClr val="accent1"/>
              </a:buClr>
              <a:buSzPts val="3600"/>
              <a:buNone/>
              <a:defRPr sz="4800">
                <a:solidFill>
                  <a:schemeClr val="accent1"/>
                </a:solidFill>
              </a:defRPr>
            </a:lvl5pPr>
            <a:lvl6pPr lvl="5" algn="ctr" rtl="0">
              <a:spcBef>
                <a:spcPts val="0"/>
              </a:spcBef>
              <a:spcAft>
                <a:spcPts val="0"/>
              </a:spcAft>
              <a:buClr>
                <a:schemeClr val="accent1"/>
              </a:buClr>
              <a:buSzPts val="3600"/>
              <a:buNone/>
              <a:defRPr sz="4800">
                <a:solidFill>
                  <a:schemeClr val="accent1"/>
                </a:solidFill>
              </a:defRPr>
            </a:lvl6pPr>
            <a:lvl7pPr lvl="6" algn="ctr" rtl="0">
              <a:spcBef>
                <a:spcPts val="0"/>
              </a:spcBef>
              <a:spcAft>
                <a:spcPts val="0"/>
              </a:spcAft>
              <a:buClr>
                <a:schemeClr val="accent1"/>
              </a:buClr>
              <a:buSzPts val="3600"/>
              <a:buNone/>
              <a:defRPr sz="4800">
                <a:solidFill>
                  <a:schemeClr val="accent1"/>
                </a:solidFill>
              </a:defRPr>
            </a:lvl7pPr>
            <a:lvl8pPr lvl="7" algn="ctr" rtl="0">
              <a:spcBef>
                <a:spcPts val="0"/>
              </a:spcBef>
              <a:spcAft>
                <a:spcPts val="0"/>
              </a:spcAft>
              <a:buClr>
                <a:schemeClr val="accent1"/>
              </a:buClr>
              <a:buSzPts val="3600"/>
              <a:buNone/>
              <a:defRPr sz="4800">
                <a:solidFill>
                  <a:schemeClr val="accent1"/>
                </a:solidFill>
              </a:defRPr>
            </a:lvl8pPr>
            <a:lvl9pPr lvl="8" algn="ctr" rtl="0">
              <a:spcBef>
                <a:spcPts val="0"/>
              </a:spcBef>
              <a:spcAft>
                <a:spcPts val="0"/>
              </a:spcAft>
              <a:buClr>
                <a:schemeClr val="accent1"/>
              </a:buClr>
              <a:buSzPts val="3600"/>
              <a:buNone/>
              <a:defRPr sz="4800">
                <a:solidFill>
                  <a:schemeClr val="accent1"/>
                </a:solidFill>
              </a:defRPr>
            </a:lvl9pPr>
          </a:lstStyle>
          <a:p>
            <a:endParaRPr/>
          </a:p>
        </p:txBody>
      </p:sp>
      <p:pic>
        <p:nvPicPr>
          <p:cNvPr id="23" name="Google Shape;23;p5"/>
          <p:cNvPicPr preferRelativeResize="0"/>
          <p:nvPr/>
        </p:nvPicPr>
        <p:blipFill>
          <a:blip r:embed="rId2">
            <a:alphaModFix/>
          </a:blip>
          <a:stretch>
            <a:fillRect/>
          </a:stretch>
        </p:blipFill>
        <p:spPr>
          <a:xfrm>
            <a:off x="552634" y="6043410"/>
            <a:ext cx="1131533" cy="466957"/>
          </a:xfrm>
          <a:prstGeom prst="rect">
            <a:avLst/>
          </a:prstGeom>
          <a:noFill/>
          <a:ln>
            <a:noFill/>
          </a:ln>
        </p:spPr>
      </p:pic>
    </p:spTree>
    <p:extLst>
      <p:ext uri="{BB962C8B-B14F-4D97-AF65-F5344CB8AC3E}">
        <p14:creationId xmlns:p14="http://schemas.microsoft.com/office/powerpoint/2010/main" val="33519627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option A">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60ACFEF-7930-2D43-AA79-3F34EF2EE2FA}"/>
              </a:ext>
            </a:extLst>
          </p:cNvPr>
          <p:cNvPicPr>
            <a:picLocks noChangeAspect="1"/>
          </p:cNvPicPr>
          <p:nvPr userDrawn="1"/>
        </p:nvPicPr>
        <p:blipFill>
          <a:blip r:embed="rId2"/>
          <a:stretch>
            <a:fillRect/>
          </a:stretch>
        </p:blipFill>
        <p:spPr>
          <a:xfrm>
            <a:off x="0" y="1772030"/>
            <a:ext cx="12192000" cy="3486155"/>
          </a:xfrm>
          <a:prstGeom prst="rect">
            <a:avLst/>
          </a:prstGeom>
        </p:spPr>
      </p:pic>
      <p:sp>
        <p:nvSpPr>
          <p:cNvPr id="2" name="Title 1">
            <a:extLst>
              <a:ext uri="{FF2B5EF4-FFF2-40B4-BE49-F238E27FC236}">
                <a16:creationId xmlns:a16="http://schemas.microsoft.com/office/drawing/2014/main" id="{9FD486C6-F4E7-6B45-92D4-3F3CC9C6864D}"/>
              </a:ext>
            </a:extLst>
          </p:cNvPr>
          <p:cNvSpPr>
            <a:spLocks noGrp="1"/>
          </p:cNvSpPr>
          <p:nvPr>
            <p:ph type="ctrTitle"/>
          </p:nvPr>
        </p:nvSpPr>
        <p:spPr>
          <a:xfrm>
            <a:off x="5933660" y="878549"/>
            <a:ext cx="5489714" cy="2387600"/>
          </a:xfrm>
        </p:spPr>
        <p:txBody>
          <a:bodyPr anchor="b">
            <a:normAutofit/>
          </a:bodyPr>
          <a:lstStyle>
            <a:lvl1pPr algn="r">
              <a:defRPr sz="5400" b="1">
                <a:solidFill>
                  <a:schemeClr val="bg1"/>
                </a:solidFill>
                <a:latin typeface="Source Sans Pro" panose="020B0503030403020204" pitchFamily="34" charset="77"/>
              </a:defRPr>
            </a:lvl1pPr>
          </a:lstStyle>
          <a:p>
            <a:r>
              <a:rPr lang="en-US"/>
              <a:t>Click to edit Master title style</a:t>
            </a:r>
          </a:p>
        </p:txBody>
      </p:sp>
      <p:sp>
        <p:nvSpPr>
          <p:cNvPr id="3" name="Subtitle 2">
            <a:extLst>
              <a:ext uri="{FF2B5EF4-FFF2-40B4-BE49-F238E27FC236}">
                <a16:creationId xmlns:a16="http://schemas.microsoft.com/office/drawing/2014/main" id="{62E6EC7A-3DD9-C442-9999-7ABB017DDB3D}"/>
              </a:ext>
            </a:extLst>
          </p:cNvPr>
          <p:cNvSpPr>
            <a:spLocks noGrp="1"/>
          </p:cNvSpPr>
          <p:nvPr>
            <p:ph type="subTitle" idx="1"/>
          </p:nvPr>
        </p:nvSpPr>
        <p:spPr>
          <a:xfrm>
            <a:off x="5933660" y="3358224"/>
            <a:ext cx="5489714" cy="1655762"/>
          </a:xfrm>
        </p:spPr>
        <p:txBody>
          <a:bodyPr/>
          <a:lstStyle>
            <a:lvl1pPr marL="0" indent="0" algn="r">
              <a:buNone/>
              <a:defRPr sz="2400">
                <a:solidFill>
                  <a:srgbClr val="00B0F0"/>
                </a:solidFill>
                <a:latin typeface="Source Sans Pro" panose="020B05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D6334440-442B-2845-9851-473F49B51472}"/>
              </a:ext>
            </a:extLst>
          </p:cNvPr>
          <p:cNvPicPr>
            <a:picLocks noChangeAspect="1"/>
          </p:cNvPicPr>
          <p:nvPr userDrawn="1"/>
        </p:nvPicPr>
        <p:blipFill>
          <a:blip r:embed="rId3"/>
          <a:stretch>
            <a:fillRect/>
          </a:stretch>
        </p:blipFill>
        <p:spPr>
          <a:xfrm>
            <a:off x="1333499" y="299379"/>
            <a:ext cx="1954625" cy="1677720"/>
          </a:xfrm>
          <a:prstGeom prst="rect">
            <a:avLst/>
          </a:prstGeom>
        </p:spPr>
      </p:pic>
      <p:pic>
        <p:nvPicPr>
          <p:cNvPr id="5" name="Picture 4">
            <a:extLst>
              <a:ext uri="{FF2B5EF4-FFF2-40B4-BE49-F238E27FC236}">
                <a16:creationId xmlns:a16="http://schemas.microsoft.com/office/drawing/2014/main" id="{93B1522D-65DF-EE0A-0141-64815DF57B0A}"/>
              </a:ext>
            </a:extLst>
          </p:cNvPr>
          <p:cNvPicPr>
            <a:picLocks noChangeAspect="1"/>
          </p:cNvPicPr>
          <p:nvPr userDrawn="1"/>
        </p:nvPicPr>
        <p:blipFill>
          <a:blip r:embed="rId4"/>
          <a:stretch>
            <a:fillRect/>
          </a:stretch>
        </p:blipFill>
        <p:spPr>
          <a:xfrm>
            <a:off x="10081946" y="6334734"/>
            <a:ext cx="1739222" cy="401359"/>
          </a:xfrm>
          <a:prstGeom prst="rect">
            <a:avLst/>
          </a:prstGeom>
        </p:spPr>
      </p:pic>
      <p:sp>
        <p:nvSpPr>
          <p:cNvPr id="6" name="TextBox 5">
            <a:extLst>
              <a:ext uri="{FF2B5EF4-FFF2-40B4-BE49-F238E27FC236}">
                <a16:creationId xmlns:a16="http://schemas.microsoft.com/office/drawing/2014/main" id="{059B2064-F683-489A-C939-ABA4A34C17EC}"/>
              </a:ext>
            </a:extLst>
          </p:cNvPr>
          <p:cNvSpPr txBox="1"/>
          <p:nvPr userDrawn="1"/>
        </p:nvSpPr>
        <p:spPr>
          <a:xfrm>
            <a:off x="5652727" y="1090811"/>
            <a:ext cx="6304157" cy="646331"/>
          </a:xfrm>
          <a:prstGeom prst="rect">
            <a:avLst/>
          </a:prstGeom>
          <a:noFill/>
        </p:spPr>
        <p:txBody>
          <a:bodyPr wrap="square" rtlCol="0">
            <a:spAutoFit/>
          </a:bodyPr>
          <a:lstStyle/>
          <a:p>
            <a:pPr algn="r"/>
            <a:r>
              <a:rPr lang="en-US" sz="3600" b="1">
                <a:solidFill>
                  <a:schemeClr val="accent1">
                    <a:lumMod val="75000"/>
                  </a:schemeClr>
                </a:solidFill>
              </a:rPr>
              <a:t>National Coalition Institute</a:t>
            </a:r>
            <a:endParaRPr lang="en-US" sz="3600" b="1"/>
          </a:p>
        </p:txBody>
      </p:sp>
      <p:sp>
        <p:nvSpPr>
          <p:cNvPr id="7" name="TextBox 6">
            <a:extLst>
              <a:ext uri="{FF2B5EF4-FFF2-40B4-BE49-F238E27FC236}">
                <a16:creationId xmlns:a16="http://schemas.microsoft.com/office/drawing/2014/main" id="{49F7B4DA-E863-C7C9-5FE9-A020544F442B}"/>
              </a:ext>
            </a:extLst>
          </p:cNvPr>
          <p:cNvSpPr txBox="1"/>
          <p:nvPr userDrawn="1"/>
        </p:nvSpPr>
        <p:spPr>
          <a:xfrm>
            <a:off x="184558" y="5688403"/>
            <a:ext cx="77130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a:ln>
                  <a:noFill/>
                </a:ln>
                <a:solidFill>
                  <a:prstClr val="black"/>
                </a:solidFill>
                <a:effectLst/>
                <a:uLnTx/>
                <a:uFillTx/>
              </a:rPr>
              <a:t>This material is based upon work supported by the Office of National Drug Control Policy</a:t>
            </a:r>
            <a:r>
              <a:rPr kumimoji="0" lang="en-US" sz="1200" b="0" i="1" u="none" strike="noStrike" kern="0" cap="none" spc="-15" normalizeH="0" baseline="0" noProof="0">
                <a:ln>
                  <a:noFill/>
                </a:ln>
                <a:solidFill>
                  <a:prstClr val="black"/>
                </a:solidFill>
                <a:effectLst/>
                <a:uLnTx/>
                <a:uFillTx/>
              </a:rPr>
              <a:t> </a:t>
            </a:r>
            <a:r>
              <a:rPr kumimoji="0" lang="en-US" sz="1200" b="0" i="1" u="none" strike="noStrike" kern="0" cap="none" spc="0" normalizeH="0" baseline="0" noProof="0">
                <a:ln>
                  <a:noFill/>
                </a:ln>
                <a:solidFill>
                  <a:prstClr val="black"/>
                </a:solidFill>
                <a:effectLst/>
                <a:uLnTx/>
                <a:uFillTx/>
              </a:rPr>
              <a:t>under</a:t>
            </a:r>
            <a:r>
              <a:rPr kumimoji="0" lang="en-US" sz="1200" b="0" i="1" u="none" strike="noStrike" kern="0" cap="none" spc="-10" normalizeH="0" baseline="0" noProof="0">
                <a:ln>
                  <a:noFill/>
                </a:ln>
                <a:solidFill>
                  <a:prstClr val="black"/>
                </a:solidFill>
                <a:effectLst/>
                <a:uLnTx/>
                <a:uFillTx/>
              </a:rPr>
              <a:t> </a:t>
            </a:r>
            <a:r>
              <a:rPr kumimoji="0" lang="en-US" sz="1200" b="0" i="1" u="none" strike="noStrike" kern="0" cap="none" spc="0" normalizeH="0" baseline="0" noProof="0">
                <a:ln>
                  <a:noFill/>
                </a:ln>
                <a:solidFill>
                  <a:prstClr val="black"/>
                </a:solidFill>
                <a:effectLst/>
                <a:uLnTx/>
                <a:uFillTx/>
              </a:rPr>
              <a:t>Grant</a:t>
            </a:r>
            <a:r>
              <a:rPr kumimoji="0" lang="en-US" sz="1200" b="0" i="1" u="none" strike="noStrike" kern="0" cap="none" spc="-10" normalizeH="0" baseline="0" noProof="0">
                <a:ln>
                  <a:noFill/>
                </a:ln>
                <a:solidFill>
                  <a:prstClr val="black"/>
                </a:solidFill>
                <a:effectLst/>
                <a:uLnTx/>
                <a:uFillTx/>
              </a:rPr>
              <a:t> </a:t>
            </a:r>
            <a:r>
              <a:rPr kumimoji="0" lang="en-US" sz="1200" b="0" i="1" u="none" strike="noStrike" kern="0" cap="none" spc="0" normalizeH="0" baseline="0" noProof="0">
                <a:ln>
                  <a:noFill/>
                </a:ln>
                <a:solidFill>
                  <a:prstClr val="black"/>
                </a:solidFill>
                <a:effectLst/>
                <a:uLnTx/>
                <a:uFillTx/>
              </a:rPr>
              <a:t>No.</a:t>
            </a:r>
            <a:r>
              <a:rPr kumimoji="0" lang="en-US" sz="1200" b="0" i="1" u="none" strike="noStrike" kern="0" cap="none" spc="-10" normalizeH="0" baseline="0" noProof="0">
                <a:ln>
                  <a:noFill/>
                </a:ln>
                <a:solidFill>
                  <a:prstClr val="black"/>
                </a:solidFill>
                <a:effectLst/>
                <a:uLnTx/>
                <a:uFillTx/>
              </a:rPr>
              <a:t> </a:t>
            </a:r>
            <a:r>
              <a:rPr kumimoji="0" lang="en-US" sz="1200" b="0" i="1" u="none" strike="noStrike" kern="0" cap="none" spc="0" normalizeH="0" baseline="0" noProof="0">
                <a:ln>
                  <a:noFill/>
                </a:ln>
                <a:solidFill>
                  <a:prstClr val="black"/>
                </a:solidFill>
                <a:effectLst/>
                <a:uLnTx/>
                <a:uFillTx/>
              </a:rPr>
              <a:t>[G2399ONDCP08A].</a:t>
            </a:r>
            <a:r>
              <a:rPr kumimoji="0" lang="en-US" sz="1200" b="0" i="1" u="none" strike="noStrike" kern="0" cap="none" spc="200" normalizeH="0" baseline="0" noProof="0">
                <a:ln>
                  <a:noFill/>
                </a:ln>
                <a:solidFill>
                  <a:prstClr val="black"/>
                </a:solidFill>
                <a:effectLst/>
                <a:uLnTx/>
                <a:uFillTx/>
              </a:rPr>
              <a:t> </a:t>
            </a:r>
            <a:r>
              <a:rPr kumimoji="0" lang="en-US" sz="1200" b="0" i="1" u="none" strike="noStrike" kern="0" cap="none" spc="0" normalizeH="0" baseline="0" noProof="0">
                <a:ln>
                  <a:noFill/>
                </a:ln>
                <a:solidFill>
                  <a:prstClr val="black"/>
                </a:solidFill>
                <a:effectLst/>
                <a:uLnTx/>
                <a:uFillTx/>
              </a:rPr>
              <a:t>Opinions</a:t>
            </a:r>
            <a:r>
              <a:rPr kumimoji="0" lang="en-US" sz="1200" b="0" i="1" u="none" strike="noStrike" kern="0" cap="none" spc="-15" normalizeH="0" baseline="0" noProof="0">
                <a:ln>
                  <a:noFill/>
                </a:ln>
                <a:solidFill>
                  <a:prstClr val="black"/>
                </a:solidFill>
                <a:effectLst/>
                <a:uLnTx/>
                <a:uFillTx/>
              </a:rPr>
              <a:t> </a:t>
            </a:r>
            <a:r>
              <a:rPr kumimoji="0" lang="en-US" sz="1200" b="0" i="1" u="none" strike="noStrike" kern="0" cap="none" spc="0" normalizeH="0" baseline="0" noProof="0">
                <a:ln>
                  <a:noFill/>
                </a:ln>
                <a:solidFill>
                  <a:prstClr val="black"/>
                </a:solidFill>
                <a:effectLst/>
                <a:uLnTx/>
                <a:uFillTx/>
              </a:rPr>
              <a:t>and</a:t>
            </a:r>
            <a:r>
              <a:rPr kumimoji="0" lang="en-US" sz="1200" b="0" i="1" u="none" strike="noStrike" kern="0" cap="none" spc="-10" normalizeH="0" baseline="0" noProof="0">
                <a:ln>
                  <a:noFill/>
                </a:ln>
                <a:solidFill>
                  <a:prstClr val="black"/>
                </a:solidFill>
                <a:effectLst/>
                <a:uLnTx/>
                <a:uFillTx/>
              </a:rPr>
              <a:t> </a:t>
            </a:r>
            <a:r>
              <a:rPr kumimoji="0" lang="en-US" sz="1200" b="0" i="1" u="none" strike="noStrike" kern="0" cap="none" spc="0" normalizeH="0" baseline="0" noProof="0">
                <a:ln>
                  <a:noFill/>
                </a:ln>
                <a:solidFill>
                  <a:prstClr val="black"/>
                </a:solidFill>
                <a:effectLst/>
                <a:uLnTx/>
                <a:uFillTx/>
              </a:rPr>
              <a:t>points</a:t>
            </a:r>
            <a:r>
              <a:rPr kumimoji="0" lang="en-US" sz="1200" b="0" i="1" u="none" strike="noStrike" kern="0" cap="none" spc="-25" normalizeH="0" baseline="0" noProof="0">
                <a:ln>
                  <a:noFill/>
                </a:ln>
                <a:solidFill>
                  <a:prstClr val="black"/>
                </a:solidFill>
                <a:effectLst/>
                <a:uLnTx/>
                <a:uFillTx/>
              </a:rPr>
              <a:t> </a:t>
            </a:r>
            <a:r>
              <a:rPr kumimoji="0" lang="en-US" sz="1200" b="0" i="1" u="none" strike="noStrike" kern="0" cap="none" spc="0" normalizeH="0" baseline="0" noProof="0">
                <a:ln>
                  <a:noFill/>
                </a:ln>
                <a:solidFill>
                  <a:prstClr val="black"/>
                </a:solidFill>
                <a:effectLst/>
                <a:uLnTx/>
                <a:uFillTx/>
              </a:rPr>
              <a:t>of</a:t>
            </a:r>
            <a:r>
              <a:rPr kumimoji="0" lang="en-US" sz="1200" b="0" i="1" u="none" strike="noStrike" kern="0" cap="none" spc="-10" normalizeH="0" baseline="0" noProof="0">
                <a:ln>
                  <a:noFill/>
                </a:ln>
                <a:solidFill>
                  <a:prstClr val="black"/>
                </a:solidFill>
                <a:effectLst/>
                <a:uLnTx/>
                <a:uFillTx/>
              </a:rPr>
              <a:t> </a:t>
            </a:r>
            <a:r>
              <a:rPr kumimoji="0" lang="en-US" sz="1200" b="0" i="1" u="none" strike="noStrike" kern="0" cap="none" spc="0" normalizeH="0" baseline="0" noProof="0">
                <a:ln>
                  <a:noFill/>
                </a:ln>
                <a:solidFill>
                  <a:prstClr val="black"/>
                </a:solidFill>
                <a:effectLst/>
                <a:uLnTx/>
                <a:uFillTx/>
              </a:rPr>
              <a:t>view</a:t>
            </a:r>
            <a:r>
              <a:rPr kumimoji="0" lang="en-US" sz="1200" b="0" i="1" u="none" strike="noStrike" kern="0" cap="none" spc="-10" normalizeH="0" baseline="0" noProof="0">
                <a:ln>
                  <a:noFill/>
                </a:ln>
                <a:solidFill>
                  <a:prstClr val="black"/>
                </a:solidFill>
                <a:effectLst/>
                <a:uLnTx/>
                <a:uFillTx/>
              </a:rPr>
              <a:t> </a:t>
            </a:r>
            <a:r>
              <a:rPr kumimoji="0" lang="en-US" sz="1200" b="0" i="1" u="none" strike="noStrike" kern="0" cap="none" spc="0" normalizeH="0" baseline="0" noProof="0">
                <a:ln>
                  <a:noFill/>
                </a:ln>
                <a:solidFill>
                  <a:prstClr val="black"/>
                </a:solidFill>
                <a:effectLst/>
                <a:uLnTx/>
                <a:uFillTx/>
              </a:rPr>
              <a:t>expressed</a:t>
            </a:r>
            <a:r>
              <a:rPr kumimoji="0" lang="en-US" sz="1200" b="0" i="1" u="none" strike="noStrike" kern="0" cap="none" spc="-10" normalizeH="0" baseline="0" noProof="0">
                <a:ln>
                  <a:noFill/>
                </a:ln>
                <a:solidFill>
                  <a:prstClr val="black"/>
                </a:solidFill>
                <a:effectLst/>
                <a:uLnTx/>
                <a:uFillTx/>
              </a:rPr>
              <a:t> </a:t>
            </a:r>
            <a:r>
              <a:rPr kumimoji="0" lang="en-US" sz="1200" b="0" i="1" u="none" strike="noStrike" kern="0" cap="none" spc="0" normalizeH="0" baseline="0" noProof="0">
                <a:ln>
                  <a:noFill/>
                </a:ln>
                <a:solidFill>
                  <a:prstClr val="black"/>
                </a:solidFill>
                <a:effectLst/>
                <a:uLnTx/>
                <a:uFillTx/>
              </a:rPr>
              <a:t>in this</a:t>
            </a:r>
            <a:r>
              <a:rPr kumimoji="0" lang="en-US" sz="1200" b="0" i="1" u="none" strike="noStrike" kern="0" cap="none" spc="-5" normalizeH="0" baseline="0" noProof="0">
                <a:ln>
                  <a:noFill/>
                </a:ln>
                <a:solidFill>
                  <a:prstClr val="black"/>
                </a:solidFill>
                <a:effectLst/>
                <a:uLnTx/>
                <a:uFillTx/>
              </a:rPr>
              <a:t> </a:t>
            </a:r>
            <a:r>
              <a:rPr kumimoji="0" lang="en-US" sz="1200" b="0" i="1" u="none" strike="noStrike" kern="0" cap="none" spc="0" normalizeH="0" baseline="0" noProof="0">
                <a:ln>
                  <a:noFill/>
                </a:ln>
                <a:solidFill>
                  <a:prstClr val="black"/>
                </a:solidFill>
                <a:effectLst/>
                <a:uLnTx/>
                <a:uFillTx/>
              </a:rPr>
              <a:t>document</a:t>
            </a:r>
            <a:r>
              <a:rPr kumimoji="0" lang="en-US" sz="1200" b="0" i="1" u="none" strike="noStrike" kern="0" cap="none" spc="-10" normalizeH="0" baseline="0" noProof="0">
                <a:ln>
                  <a:noFill/>
                </a:ln>
                <a:solidFill>
                  <a:prstClr val="black"/>
                </a:solidFill>
                <a:effectLst/>
                <a:uLnTx/>
                <a:uFillTx/>
              </a:rPr>
              <a:t> </a:t>
            </a:r>
            <a:r>
              <a:rPr kumimoji="0" lang="en-US" sz="1200" b="0" i="1" u="none" strike="noStrike" kern="0" cap="none" spc="0" normalizeH="0" baseline="0" noProof="0">
                <a:ln>
                  <a:noFill/>
                </a:ln>
                <a:solidFill>
                  <a:prstClr val="black"/>
                </a:solidFill>
                <a:effectLst/>
                <a:uLnTx/>
                <a:uFillTx/>
              </a:rPr>
              <a:t>are</a:t>
            </a:r>
            <a:r>
              <a:rPr kumimoji="0" lang="en-US" sz="1200" b="0" i="1" u="none" strike="noStrike" kern="0" cap="none" spc="-20" normalizeH="0" baseline="0" noProof="0">
                <a:ln>
                  <a:noFill/>
                </a:ln>
                <a:solidFill>
                  <a:prstClr val="black"/>
                </a:solidFill>
                <a:effectLst/>
                <a:uLnTx/>
                <a:uFillTx/>
              </a:rPr>
              <a:t> </a:t>
            </a:r>
            <a:r>
              <a:rPr kumimoji="0" lang="en-US" sz="1200" b="0" i="1" u="none" strike="noStrike" kern="0" cap="none" spc="0" normalizeH="0" baseline="0" noProof="0">
                <a:ln>
                  <a:noFill/>
                </a:ln>
                <a:solidFill>
                  <a:prstClr val="black"/>
                </a:solidFill>
                <a:effectLst/>
                <a:uLnTx/>
                <a:uFillTx/>
              </a:rPr>
              <a:t>those</a:t>
            </a:r>
            <a:r>
              <a:rPr kumimoji="0" lang="en-US" sz="1200" b="0" i="1" u="none" strike="noStrike" kern="0" cap="none" spc="-20" normalizeH="0" baseline="0" noProof="0">
                <a:ln>
                  <a:noFill/>
                </a:ln>
                <a:solidFill>
                  <a:prstClr val="black"/>
                </a:solidFill>
                <a:effectLst/>
                <a:uLnTx/>
                <a:uFillTx/>
              </a:rPr>
              <a:t> </a:t>
            </a:r>
            <a:r>
              <a:rPr kumimoji="0" lang="en-US" sz="1200" b="0" i="1" u="none" strike="noStrike" kern="0" cap="none" spc="0" normalizeH="0" baseline="0" noProof="0">
                <a:ln>
                  <a:noFill/>
                </a:ln>
                <a:solidFill>
                  <a:prstClr val="black"/>
                </a:solidFill>
                <a:effectLst/>
                <a:uLnTx/>
                <a:uFillTx/>
              </a:rPr>
              <a:t>of</a:t>
            </a:r>
            <a:r>
              <a:rPr kumimoji="0" lang="en-US" sz="1200" b="0" i="1" u="none" strike="noStrike" kern="0" cap="none" spc="-10" normalizeH="0" baseline="0" noProof="0">
                <a:ln>
                  <a:noFill/>
                </a:ln>
                <a:solidFill>
                  <a:prstClr val="black"/>
                </a:solidFill>
                <a:effectLst/>
                <a:uLnTx/>
                <a:uFillTx/>
              </a:rPr>
              <a:t> </a:t>
            </a:r>
            <a:r>
              <a:rPr kumimoji="0" lang="en-US" sz="1200" b="0" i="1" u="none" strike="noStrike" kern="0" cap="none" spc="0" normalizeH="0" baseline="0" noProof="0">
                <a:ln>
                  <a:noFill/>
                </a:ln>
                <a:solidFill>
                  <a:prstClr val="black"/>
                </a:solidFill>
                <a:effectLst/>
                <a:uLnTx/>
                <a:uFillTx/>
              </a:rPr>
              <a:t>the</a:t>
            </a:r>
            <a:r>
              <a:rPr kumimoji="0" lang="en-US" sz="1200" b="0" i="1" u="none" strike="noStrike" kern="0" cap="none" spc="-20" normalizeH="0" baseline="0" noProof="0">
                <a:ln>
                  <a:noFill/>
                </a:ln>
                <a:solidFill>
                  <a:prstClr val="black"/>
                </a:solidFill>
                <a:effectLst/>
                <a:uLnTx/>
                <a:uFillTx/>
              </a:rPr>
              <a:t> </a:t>
            </a:r>
            <a:r>
              <a:rPr kumimoji="0" lang="en-US" sz="1200" b="0" i="1" u="none" strike="noStrike" kern="0" cap="none" spc="0" normalizeH="0" baseline="0" noProof="0">
                <a:ln>
                  <a:noFill/>
                </a:ln>
                <a:solidFill>
                  <a:prstClr val="black"/>
                </a:solidFill>
                <a:effectLst/>
                <a:uLnTx/>
                <a:uFillTx/>
              </a:rPr>
              <a:t>authors</a:t>
            </a:r>
            <a:r>
              <a:rPr kumimoji="0" lang="en-US" sz="1200" b="0" i="1" u="none" strike="noStrike" kern="0" cap="none" spc="-10" normalizeH="0" baseline="0" noProof="0">
                <a:ln>
                  <a:noFill/>
                </a:ln>
                <a:solidFill>
                  <a:prstClr val="black"/>
                </a:solidFill>
                <a:effectLst/>
                <a:uLnTx/>
                <a:uFillTx/>
              </a:rPr>
              <a:t> </a:t>
            </a:r>
            <a:r>
              <a:rPr kumimoji="0" lang="en-US" sz="1200" b="0" i="1" u="none" strike="noStrike" kern="0" cap="none" spc="0" normalizeH="0" baseline="0" noProof="0">
                <a:ln>
                  <a:noFill/>
                </a:ln>
                <a:solidFill>
                  <a:prstClr val="black"/>
                </a:solidFill>
                <a:effectLst/>
                <a:uLnTx/>
                <a:uFillTx/>
              </a:rPr>
              <a:t>and</a:t>
            </a:r>
            <a:r>
              <a:rPr kumimoji="0" lang="en-US" sz="1200" b="0" i="1" u="none" strike="noStrike" kern="0" cap="none" spc="-10" normalizeH="0" baseline="0" noProof="0">
                <a:ln>
                  <a:noFill/>
                </a:ln>
                <a:solidFill>
                  <a:prstClr val="black"/>
                </a:solidFill>
                <a:effectLst/>
                <a:uLnTx/>
                <a:uFillTx/>
              </a:rPr>
              <a:t> </a:t>
            </a:r>
            <a:r>
              <a:rPr kumimoji="0" lang="en-US" sz="1200" b="0" i="1" u="none" strike="noStrike" kern="0" cap="none" spc="0" normalizeH="0" baseline="0" noProof="0">
                <a:ln>
                  <a:noFill/>
                </a:ln>
                <a:solidFill>
                  <a:prstClr val="black"/>
                </a:solidFill>
                <a:effectLst/>
                <a:uLnTx/>
                <a:uFillTx/>
              </a:rPr>
              <a:t>do</a:t>
            </a:r>
            <a:r>
              <a:rPr kumimoji="0" lang="en-US" sz="1200" b="0" i="1" u="none" strike="noStrike" kern="0" cap="none" spc="-10" normalizeH="0" baseline="0" noProof="0">
                <a:ln>
                  <a:noFill/>
                </a:ln>
                <a:solidFill>
                  <a:prstClr val="black"/>
                </a:solidFill>
                <a:effectLst/>
                <a:uLnTx/>
                <a:uFillTx/>
              </a:rPr>
              <a:t> </a:t>
            </a:r>
            <a:r>
              <a:rPr kumimoji="0" lang="en-US" sz="1200" b="0" i="1" u="none" strike="noStrike" kern="0" cap="none" spc="0" normalizeH="0" baseline="0" noProof="0">
                <a:ln>
                  <a:noFill/>
                </a:ln>
                <a:solidFill>
                  <a:prstClr val="black"/>
                </a:solidFill>
                <a:effectLst/>
                <a:uLnTx/>
                <a:uFillTx/>
              </a:rPr>
              <a:t>not</a:t>
            </a:r>
            <a:r>
              <a:rPr kumimoji="0" lang="en-US" sz="1200" b="0" i="1" u="none" strike="noStrike" kern="0" cap="none" spc="-10" normalizeH="0" baseline="0" noProof="0">
                <a:ln>
                  <a:noFill/>
                </a:ln>
                <a:solidFill>
                  <a:prstClr val="black"/>
                </a:solidFill>
                <a:effectLst/>
                <a:uLnTx/>
                <a:uFillTx/>
              </a:rPr>
              <a:t> </a:t>
            </a:r>
            <a:r>
              <a:rPr kumimoji="0" lang="en-US" sz="1200" b="0" i="1" u="none" strike="noStrike" kern="0" cap="none" spc="0" normalizeH="0" baseline="0" noProof="0">
                <a:ln>
                  <a:noFill/>
                </a:ln>
                <a:solidFill>
                  <a:prstClr val="black"/>
                </a:solidFill>
                <a:effectLst/>
                <a:uLnTx/>
                <a:uFillTx/>
              </a:rPr>
              <a:t>necessarily</a:t>
            </a:r>
            <a:r>
              <a:rPr kumimoji="0" lang="en-US" sz="1200" b="0" i="1" u="none" strike="noStrike" kern="0" cap="none" spc="-20" normalizeH="0" baseline="0" noProof="0">
                <a:ln>
                  <a:noFill/>
                </a:ln>
                <a:solidFill>
                  <a:prstClr val="black"/>
                </a:solidFill>
                <a:effectLst/>
                <a:uLnTx/>
                <a:uFillTx/>
              </a:rPr>
              <a:t> </a:t>
            </a:r>
            <a:r>
              <a:rPr kumimoji="0" lang="en-US" sz="1200" b="0" i="1" u="none" strike="noStrike" kern="0" cap="none" spc="0" normalizeH="0" baseline="0" noProof="0">
                <a:ln>
                  <a:noFill/>
                </a:ln>
                <a:solidFill>
                  <a:prstClr val="black"/>
                </a:solidFill>
                <a:effectLst/>
                <a:uLnTx/>
                <a:uFillTx/>
              </a:rPr>
              <a:t>reflect</a:t>
            </a:r>
            <a:r>
              <a:rPr kumimoji="0" lang="en-US" sz="1200" b="0" i="1" u="none" strike="noStrike" kern="0" cap="none" spc="-5" normalizeH="0" baseline="0" noProof="0">
                <a:ln>
                  <a:noFill/>
                </a:ln>
                <a:solidFill>
                  <a:prstClr val="black"/>
                </a:solidFill>
                <a:effectLst/>
                <a:uLnTx/>
                <a:uFillTx/>
              </a:rPr>
              <a:t> </a:t>
            </a:r>
            <a:r>
              <a:rPr kumimoji="0" lang="en-US" sz="1200" b="0" i="1" u="none" strike="noStrike" kern="0" cap="none" spc="0" normalizeH="0" baseline="0" noProof="0">
                <a:ln>
                  <a:noFill/>
                </a:ln>
                <a:solidFill>
                  <a:prstClr val="black"/>
                </a:solidFill>
                <a:effectLst/>
                <a:uLnTx/>
                <a:uFillTx/>
              </a:rPr>
              <a:t>the</a:t>
            </a:r>
            <a:r>
              <a:rPr kumimoji="0" lang="en-US" sz="1200" b="0" i="1" u="none" strike="noStrike" kern="0" cap="none" spc="-20" normalizeH="0" baseline="0" noProof="0">
                <a:ln>
                  <a:noFill/>
                </a:ln>
                <a:solidFill>
                  <a:prstClr val="black"/>
                </a:solidFill>
                <a:effectLst/>
                <a:uLnTx/>
                <a:uFillTx/>
              </a:rPr>
              <a:t> </a:t>
            </a:r>
            <a:r>
              <a:rPr kumimoji="0" lang="en-US" sz="1200" b="0" i="1" u="none" strike="noStrike" kern="0" cap="none" spc="0" normalizeH="0" baseline="0" noProof="0">
                <a:ln>
                  <a:noFill/>
                </a:ln>
                <a:solidFill>
                  <a:prstClr val="black"/>
                </a:solidFill>
                <a:effectLst/>
                <a:uLnTx/>
                <a:uFillTx/>
              </a:rPr>
              <a:t>official</a:t>
            </a:r>
            <a:r>
              <a:rPr kumimoji="0" lang="en-US" sz="1200" b="0" i="1" u="none" strike="noStrike" kern="0" cap="none" spc="-10" normalizeH="0" baseline="0" noProof="0">
                <a:ln>
                  <a:noFill/>
                </a:ln>
                <a:solidFill>
                  <a:prstClr val="black"/>
                </a:solidFill>
                <a:effectLst/>
                <a:uLnTx/>
                <a:uFillTx/>
              </a:rPr>
              <a:t> </a:t>
            </a:r>
            <a:r>
              <a:rPr kumimoji="0" lang="en-US" sz="1200" b="0" i="1" u="none" strike="noStrike" kern="0" cap="none" spc="0" normalizeH="0" baseline="0" noProof="0">
                <a:ln>
                  <a:noFill/>
                </a:ln>
                <a:solidFill>
                  <a:prstClr val="black"/>
                </a:solidFill>
                <a:effectLst/>
                <a:uLnTx/>
                <a:uFillTx/>
              </a:rPr>
              <a:t>position of, or a position endorsed is endorsed by, the Office of National Drug Control Policy.</a:t>
            </a:r>
            <a:endParaRPr kumimoji="0" lang="en-US" sz="1200" b="0" i="0" u="none" strike="noStrike" kern="0" cap="none" spc="0" normalizeH="0" baseline="0" noProof="0">
              <a:ln>
                <a:noFill/>
              </a:ln>
              <a:solidFill>
                <a:prstClr val="black"/>
              </a:solidFill>
              <a:effectLst/>
              <a:uLnTx/>
              <a:uFillTx/>
            </a:endParaRPr>
          </a:p>
        </p:txBody>
      </p:sp>
      <p:sp>
        <p:nvSpPr>
          <p:cNvPr id="8" name="TextBox 7">
            <a:extLst>
              <a:ext uri="{FF2B5EF4-FFF2-40B4-BE49-F238E27FC236}">
                <a16:creationId xmlns:a16="http://schemas.microsoft.com/office/drawing/2014/main" id="{3E27896D-52E3-4A92-A4B9-E1F14AEB4385}"/>
              </a:ext>
            </a:extLst>
          </p:cNvPr>
          <p:cNvSpPr txBox="1"/>
          <p:nvPr userDrawn="1"/>
        </p:nvSpPr>
        <p:spPr>
          <a:xfrm>
            <a:off x="184558" y="6391329"/>
            <a:ext cx="9227889" cy="430887"/>
          </a:xfrm>
          <a:prstGeom prst="rect">
            <a:avLst/>
          </a:prstGeom>
          <a:noFill/>
        </p:spPr>
        <p:txBody>
          <a:bodyPr wrap="square" rtlCol="0">
            <a:spAutoFit/>
          </a:bodyPr>
          <a:lstStyle/>
          <a:p>
            <a:r>
              <a:rPr lang="en-US" sz="2200" b="1">
                <a:solidFill>
                  <a:srgbClr val="394C96"/>
                </a:solidFill>
                <a:latin typeface="Source Sans Pro" panose="020B0503030403020204" pitchFamily="34" charset="0"/>
              </a:rPr>
              <a:t>GLOBAL   |   COLLABORATIVE   |   INNOVATIVE   |   PASSIONATE   |   LEADER</a:t>
            </a:r>
          </a:p>
        </p:txBody>
      </p:sp>
      <p:sp>
        <p:nvSpPr>
          <p:cNvPr id="9" name="TextBox 8">
            <a:extLst>
              <a:ext uri="{FF2B5EF4-FFF2-40B4-BE49-F238E27FC236}">
                <a16:creationId xmlns:a16="http://schemas.microsoft.com/office/drawing/2014/main" id="{9CE4976D-AAC5-887F-00C1-228B6F9D14C3}"/>
              </a:ext>
            </a:extLst>
          </p:cNvPr>
          <p:cNvSpPr txBox="1"/>
          <p:nvPr userDrawn="1"/>
        </p:nvSpPr>
        <p:spPr>
          <a:xfrm>
            <a:off x="8282635" y="5199624"/>
            <a:ext cx="3538533" cy="369332"/>
          </a:xfrm>
          <a:prstGeom prst="rect">
            <a:avLst/>
          </a:prstGeom>
          <a:noFill/>
        </p:spPr>
        <p:txBody>
          <a:bodyPr wrap="none" rtlCol="0">
            <a:spAutoFit/>
          </a:bodyPr>
          <a:lstStyle/>
          <a:p>
            <a:r>
              <a:rPr lang="en-US" b="1">
                <a:solidFill>
                  <a:srgbClr val="FF0000"/>
                </a:solidFill>
              </a:rPr>
              <a:t>www.nationalcoalitioninstitute.org</a:t>
            </a:r>
          </a:p>
        </p:txBody>
      </p:sp>
    </p:spTree>
    <p:extLst>
      <p:ext uri="{BB962C8B-B14F-4D97-AF65-F5344CB8AC3E}">
        <p14:creationId xmlns:p14="http://schemas.microsoft.com/office/powerpoint/2010/main" val="5562623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option B">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E5FB09D-41A3-7940-892D-9D5F58CEA04A}"/>
              </a:ext>
            </a:extLst>
          </p:cNvPr>
          <p:cNvSpPr>
            <a:spLocks noGrp="1"/>
          </p:cNvSpPr>
          <p:nvPr>
            <p:ph type="pic" sz="quarter" idx="10"/>
          </p:nvPr>
        </p:nvSpPr>
        <p:spPr>
          <a:xfrm>
            <a:off x="0" y="-92297"/>
            <a:ext cx="12192000" cy="6858000"/>
          </a:xfrm>
          <a:pattFill prst="wdUpDiag">
            <a:fgClr>
              <a:schemeClr val="bg2">
                <a:lumMod val="90000"/>
              </a:schemeClr>
            </a:fgClr>
            <a:bgClr>
              <a:schemeClr val="bg1"/>
            </a:bgClr>
          </a:pattFill>
        </p:spPr>
        <p:txBody>
          <a:bodyPr/>
          <a:lstStyle/>
          <a:p>
            <a:endParaRPr lang="en-US"/>
          </a:p>
        </p:txBody>
      </p:sp>
      <p:sp>
        <p:nvSpPr>
          <p:cNvPr id="13" name="Rectangle 33">
            <a:extLst>
              <a:ext uri="{FF2B5EF4-FFF2-40B4-BE49-F238E27FC236}">
                <a16:creationId xmlns:a16="http://schemas.microsoft.com/office/drawing/2014/main" id="{D1081855-AB29-7641-8708-880BA535F4DE}"/>
              </a:ext>
            </a:extLst>
          </p:cNvPr>
          <p:cNvSpPr/>
          <p:nvPr userDrawn="1"/>
        </p:nvSpPr>
        <p:spPr>
          <a:xfrm>
            <a:off x="0" y="0"/>
            <a:ext cx="8650800" cy="6858000"/>
          </a:xfrm>
          <a:custGeom>
            <a:avLst/>
            <a:gdLst>
              <a:gd name="connsiteX0" fmla="*/ 0 w 228600"/>
              <a:gd name="connsiteY0" fmla="*/ 0 h 6858000"/>
              <a:gd name="connsiteX1" fmla="*/ 228600 w 228600"/>
              <a:gd name="connsiteY1" fmla="*/ 0 h 6858000"/>
              <a:gd name="connsiteX2" fmla="*/ 228600 w 228600"/>
              <a:gd name="connsiteY2" fmla="*/ 6858000 h 6858000"/>
              <a:gd name="connsiteX3" fmla="*/ 0 w 228600"/>
              <a:gd name="connsiteY3" fmla="*/ 6858000 h 6858000"/>
              <a:gd name="connsiteX4" fmla="*/ 0 w 228600"/>
              <a:gd name="connsiteY4" fmla="*/ 0 h 6858000"/>
              <a:gd name="connsiteX0" fmla="*/ 0 w 2567354"/>
              <a:gd name="connsiteY0" fmla="*/ 0 h 6858000"/>
              <a:gd name="connsiteX1" fmla="*/ 2567354 w 2567354"/>
              <a:gd name="connsiteY1" fmla="*/ 0 h 6858000"/>
              <a:gd name="connsiteX2" fmla="*/ 228600 w 2567354"/>
              <a:gd name="connsiteY2" fmla="*/ 6858000 h 6858000"/>
              <a:gd name="connsiteX3" fmla="*/ 0 w 2567354"/>
              <a:gd name="connsiteY3" fmla="*/ 6858000 h 6858000"/>
              <a:gd name="connsiteX4" fmla="*/ 0 w 2567354"/>
              <a:gd name="connsiteY4" fmla="*/ 0 h 6858000"/>
              <a:gd name="connsiteX0" fmla="*/ 0 w 4791808"/>
              <a:gd name="connsiteY0" fmla="*/ 0 h 6858000"/>
              <a:gd name="connsiteX1" fmla="*/ 4791808 w 4791808"/>
              <a:gd name="connsiteY1" fmla="*/ 0 h 6858000"/>
              <a:gd name="connsiteX2" fmla="*/ 2453054 w 4791808"/>
              <a:gd name="connsiteY2" fmla="*/ 6858000 h 6858000"/>
              <a:gd name="connsiteX3" fmla="*/ 2224454 w 4791808"/>
              <a:gd name="connsiteY3" fmla="*/ 6858000 h 6858000"/>
              <a:gd name="connsiteX4" fmla="*/ 0 w 4791808"/>
              <a:gd name="connsiteY4" fmla="*/ 0 h 6858000"/>
              <a:gd name="connsiteX0" fmla="*/ 0 w 4791808"/>
              <a:gd name="connsiteY0" fmla="*/ 0 h 6858000"/>
              <a:gd name="connsiteX1" fmla="*/ 4791808 w 4791808"/>
              <a:gd name="connsiteY1" fmla="*/ 0 h 6858000"/>
              <a:gd name="connsiteX2" fmla="*/ 2453054 w 4791808"/>
              <a:gd name="connsiteY2" fmla="*/ 6858000 h 6858000"/>
              <a:gd name="connsiteX3" fmla="*/ 35169 w 4791808"/>
              <a:gd name="connsiteY3" fmla="*/ 6849208 h 6858000"/>
              <a:gd name="connsiteX4" fmla="*/ 0 w 4791808"/>
              <a:gd name="connsiteY4" fmla="*/ 0 h 6858000"/>
              <a:gd name="connsiteX0" fmla="*/ 0 w 4791808"/>
              <a:gd name="connsiteY0" fmla="*/ 0 h 6861908"/>
              <a:gd name="connsiteX1" fmla="*/ 4791808 w 4791808"/>
              <a:gd name="connsiteY1" fmla="*/ 0 h 6861908"/>
              <a:gd name="connsiteX2" fmla="*/ 2453054 w 4791808"/>
              <a:gd name="connsiteY2" fmla="*/ 6858000 h 6861908"/>
              <a:gd name="connsiteX3" fmla="*/ 25644 w 4791808"/>
              <a:gd name="connsiteY3" fmla="*/ 6861908 h 6861908"/>
              <a:gd name="connsiteX4" fmla="*/ 0 w 4791808"/>
              <a:gd name="connsiteY4" fmla="*/ 0 h 6861908"/>
              <a:gd name="connsiteX0" fmla="*/ 0 w 8636236"/>
              <a:gd name="connsiteY0" fmla="*/ 0 h 6861908"/>
              <a:gd name="connsiteX1" fmla="*/ 8636236 w 8636236"/>
              <a:gd name="connsiteY1" fmla="*/ 0 h 6861908"/>
              <a:gd name="connsiteX2" fmla="*/ 6297482 w 8636236"/>
              <a:gd name="connsiteY2" fmla="*/ 6858000 h 6861908"/>
              <a:gd name="connsiteX3" fmla="*/ 3870072 w 8636236"/>
              <a:gd name="connsiteY3" fmla="*/ 6861908 h 6861908"/>
              <a:gd name="connsiteX4" fmla="*/ 0 w 8636236"/>
              <a:gd name="connsiteY4" fmla="*/ 0 h 6861908"/>
              <a:gd name="connsiteX0" fmla="*/ 747 w 8636983"/>
              <a:gd name="connsiteY0" fmla="*/ 0 h 6897097"/>
              <a:gd name="connsiteX1" fmla="*/ 8636983 w 8636983"/>
              <a:gd name="connsiteY1" fmla="*/ 0 h 6897097"/>
              <a:gd name="connsiteX2" fmla="*/ 6298229 w 8636983"/>
              <a:gd name="connsiteY2" fmla="*/ 6858000 h 6897097"/>
              <a:gd name="connsiteX3" fmla="*/ 0 w 8636983"/>
              <a:gd name="connsiteY3" fmla="*/ 6897097 h 6897097"/>
              <a:gd name="connsiteX4" fmla="*/ 747 w 8636983"/>
              <a:gd name="connsiteY4" fmla="*/ 0 h 6897097"/>
              <a:gd name="connsiteX0" fmla="*/ 0 w 8652120"/>
              <a:gd name="connsiteY0" fmla="*/ 3177 h 6897097"/>
              <a:gd name="connsiteX1" fmla="*/ 8652120 w 8652120"/>
              <a:gd name="connsiteY1" fmla="*/ 0 h 6897097"/>
              <a:gd name="connsiteX2" fmla="*/ 6313366 w 8652120"/>
              <a:gd name="connsiteY2" fmla="*/ 6858000 h 6897097"/>
              <a:gd name="connsiteX3" fmla="*/ 15137 w 8652120"/>
              <a:gd name="connsiteY3" fmla="*/ 6897097 h 6897097"/>
              <a:gd name="connsiteX4" fmla="*/ 0 w 8652120"/>
              <a:gd name="connsiteY4" fmla="*/ 3177 h 6897097"/>
              <a:gd name="connsiteX0" fmla="*/ 0 w 8652120"/>
              <a:gd name="connsiteY0" fmla="*/ 3177 h 6862152"/>
              <a:gd name="connsiteX1" fmla="*/ 8652120 w 8652120"/>
              <a:gd name="connsiteY1" fmla="*/ 0 h 6862152"/>
              <a:gd name="connsiteX2" fmla="*/ 6313366 w 8652120"/>
              <a:gd name="connsiteY2" fmla="*/ 6858000 h 6862152"/>
              <a:gd name="connsiteX3" fmla="*/ 2429 w 8652120"/>
              <a:gd name="connsiteY3" fmla="*/ 6862152 h 6862152"/>
              <a:gd name="connsiteX4" fmla="*/ 0 w 8652120"/>
              <a:gd name="connsiteY4" fmla="*/ 3177 h 6862152"/>
              <a:gd name="connsiteX0" fmla="*/ 0 w 8652120"/>
              <a:gd name="connsiteY0" fmla="*/ 3177 h 6877012"/>
              <a:gd name="connsiteX1" fmla="*/ 8652120 w 8652120"/>
              <a:gd name="connsiteY1" fmla="*/ 0 h 6877012"/>
              <a:gd name="connsiteX2" fmla="*/ 6310191 w 8652120"/>
              <a:gd name="connsiteY2" fmla="*/ 6877012 h 6877012"/>
              <a:gd name="connsiteX3" fmla="*/ 2429 w 8652120"/>
              <a:gd name="connsiteY3" fmla="*/ 6862152 h 6877012"/>
              <a:gd name="connsiteX4" fmla="*/ 0 w 8652120"/>
              <a:gd name="connsiteY4" fmla="*/ 3177 h 6877012"/>
              <a:gd name="connsiteX0" fmla="*/ 0 w 8652120"/>
              <a:gd name="connsiteY0" fmla="*/ 3177 h 6864338"/>
              <a:gd name="connsiteX1" fmla="*/ 8652120 w 8652120"/>
              <a:gd name="connsiteY1" fmla="*/ 0 h 6864338"/>
              <a:gd name="connsiteX2" fmla="*/ 6313366 w 8652120"/>
              <a:gd name="connsiteY2" fmla="*/ 6864338 h 6864338"/>
              <a:gd name="connsiteX3" fmla="*/ 2429 w 8652120"/>
              <a:gd name="connsiteY3" fmla="*/ 6862152 h 6864338"/>
              <a:gd name="connsiteX4" fmla="*/ 0 w 8652120"/>
              <a:gd name="connsiteY4" fmla="*/ 3177 h 6864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2120" h="6864338">
                <a:moveTo>
                  <a:pt x="0" y="3177"/>
                </a:moveTo>
                <a:lnTo>
                  <a:pt x="8652120" y="0"/>
                </a:lnTo>
                <a:lnTo>
                  <a:pt x="6313366" y="6864338"/>
                </a:lnTo>
                <a:lnTo>
                  <a:pt x="2429" y="6862152"/>
                </a:lnTo>
                <a:cubicBezTo>
                  <a:pt x="-2617" y="4564179"/>
                  <a:pt x="5046" y="2301150"/>
                  <a:pt x="0" y="3177"/>
                </a:cubicBezTo>
                <a:close/>
              </a:path>
            </a:pathLst>
          </a:cu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solidFill>
                <a:srgbClr val="263B88"/>
              </a:solidFill>
            </a:endParaRPr>
          </a:p>
        </p:txBody>
      </p:sp>
      <p:sp>
        <p:nvSpPr>
          <p:cNvPr id="3" name="Subtitle 2">
            <a:extLst>
              <a:ext uri="{FF2B5EF4-FFF2-40B4-BE49-F238E27FC236}">
                <a16:creationId xmlns:a16="http://schemas.microsoft.com/office/drawing/2014/main" id="{62E6EC7A-3DD9-C442-9999-7ABB017DDB3D}"/>
              </a:ext>
            </a:extLst>
          </p:cNvPr>
          <p:cNvSpPr>
            <a:spLocks noGrp="1"/>
          </p:cNvSpPr>
          <p:nvPr>
            <p:ph type="subTitle" idx="1"/>
          </p:nvPr>
        </p:nvSpPr>
        <p:spPr>
          <a:xfrm>
            <a:off x="1054440" y="2543175"/>
            <a:ext cx="10337460" cy="2339619"/>
          </a:xfrm>
        </p:spPr>
        <p:txBody>
          <a:bodyPr/>
          <a:lstStyle>
            <a:lvl1pPr marL="0" indent="0" algn="l">
              <a:buNone/>
              <a:defRPr sz="2400">
                <a:solidFill>
                  <a:srgbClr val="00B0F0"/>
                </a:solidFill>
                <a:latin typeface="Source Sans Pro" panose="020B05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Title 13">
            <a:extLst>
              <a:ext uri="{FF2B5EF4-FFF2-40B4-BE49-F238E27FC236}">
                <a16:creationId xmlns:a16="http://schemas.microsoft.com/office/drawing/2014/main" id="{EBA53504-916B-844C-80CD-51ECD44EC96C}"/>
              </a:ext>
            </a:extLst>
          </p:cNvPr>
          <p:cNvSpPr>
            <a:spLocks noGrp="1"/>
          </p:cNvSpPr>
          <p:nvPr userDrawn="1">
            <p:ph type="title"/>
          </p:nvPr>
        </p:nvSpPr>
        <p:spPr>
          <a:xfrm>
            <a:off x="2823158" y="400825"/>
            <a:ext cx="5489714" cy="1655762"/>
          </a:xfrm>
        </p:spPr>
        <p:txBody>
          <a:bodyPr/>
          <a:lstStyle>
            <a:lvl1pPr>
              <a:defRPr>
                <a:solidFill>
                  <a:srgbClr val="263B88"/>
                </a:solidFill>
              </a:defRPr>
            </a:lvl1pPr>
          </a:lstStyle>
          <a:p>
            <a:r>
              <a:rPr lang="en-US"/>
              <a:t>Click to edit Master title style</a:t>
            </a:r>
          </a:p>
        </p:txBody>
      </p:sp>
      <p:pic>
        <p:nvPicPr>
          <p:cNvPr id="4" name="Picture 3">
            <a:extLst>
              <a:ext uri="{FF2B5EF4-FFF2-40B4-BE49-F238E27FC236}">
                <a16:creationId xmlns:a16="http://schemas.microsoft.com/office/drawing/2014/main" id="{8E26B1A4-6F7A-237A-BA60-E698223449A3}"/>
              </a:ext>
            </a:extLst>
          </p:cNvPr>
          <p:cNvPicPr>
            <a:picLocks noChangeAspect="1"/>
          </p:cNvPicPr>
          <p:nvPr userDrawn="1"/>
        </p:nvPicPr>
        <p:blipFill>
          <a:blip r:embed="rId2"/>
          <a:stretch>
            <a:fillRect/>
          </a:stretch>
        </p:blipFill>
        <p:spPr>
          <a:xfrm>
            <a:off x="152494" y="92297"/>
            <a:ext cx="1803892" cy="1550219"/>
          </a:xfrm>
          <a:prstGeom prst="rect">
            <a:avLst/>
          </a:prstGeom>
        </p:spPr>
      </p:pic>
      <p:sp>
        <p:nvSpPr>
          <p:cNvPr id="6" name="TextBox 5">
            <a:extLst>
              <a:ext uri="{FF2B5EF4-FFF2-40B4-BE49-F238E27FC236}">
                <a16:creationId xmlns:a16="http://schemas.microsoft.com/office/drawing/2014/main" id="{D0509B21-53D3-E88F-AF6B-06E927AF709E}"/>
              </a:ext>
            </a:extLst>
          </p:cNvPr>
          <p:cNvSpPr txBox="1"/>
          <p:nvPr userDrawn="1"/>
        </p:nvSpPr>
        <p:spPr>
          <a:xfrm>
            <a:off x="8252084" y="6182604"/>
            <a:ext cx="3538533" cy="369332"/>
          </a:xfrm>
          <a:prstGeom prst="rect">
            <a:avLst/>
          </a:prstGeom>
          <a:noFill/>
        </p:spPr>
        <p:txBody>
          <a:bodyPr wrap="none" rtlCol="0">
            <a:spAutoFit/>
          </a:bodyPr>
          <a:lstStyle/>
          <a:p>
            <a:r>
              <a:rPr lang="en-US" b="1">
                <a:solidFill>
                  <a:srgbClr val="FF0000"/>
                </a:solidFill>
              </a:rPr>
              <a:t>www.nationalcoalitioninstitute.org</a:t>
            </a:r>
          </a:p>
        </p:txBody>
      </p:sp>
    </p:spTree>
    <p:extLst>
      <p:ext uri="{BB962C8B-B14F-4D97-AF65-F5344CB8AC3E}">
        <p14:creationId xmlns:p14="http://schemas.microsoft.com/office/powerpoint/2010/main" val="4209659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R-upper left">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4AE57C-AF95-3846-98A0-4AD48AB15325}"/>
              </a:ext>
            </a:extLst>
          </p:cNvPr>
          <p:cNvSpPr/>
          <p:nvPr userDrawn="1"/>
        </p:nvSpPr>
        <p:spPr>
          <a:xfrm>
            <a:off x="0" y="0"/>
            <a:ext cx="12192000" cy="1516566"/>
          </a:xfrm>
          <a:prstGeom prst="rect">
            <a:avLst/>
          </a:prstGeom>
          <a:solidFill>
            <a:srgbClr val="263B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B73270-1CCB-254B-AA9C-14AC8FAB601B}"/>
              </a:ext>
            </a:extLst>
          </p:cNvPr>
          <p:cNvSpPr>
            <a:spLocks noGrp="1"/>
          </p:cNvSpPr>
          <p:nvPr>
            <p:ph type="title"/>
          </p:nvPr>
        </p:nvSpPr>
        <p:spPr>
          <a:xfrm>
            <a:off x="1587524" y="2626543"/>
            <a:ext cx="9802719" cy="814526"/>
          </a:xfrm>
        </p:spPr>
        <p:txBody>
          <a:bodyPr>
            <a:normAutofit/>
          </a:bodyPr>
          <a:lstStyle>
            <a:lvl1pPr>
              <a:defRPr sz="2800" b="1">
                <a:solidFill>
                  <a:srgbClr val="263B88"/>
                </a:solidFill>
                <a:latin typeface="Source Sans Pro" panose="020B0503030403020204" pitchFamily="34" charset="77"/>
              </a:defRPr>
            </a:lvl1pPr>
          </a:lstStyle>
          <a:p>
            <a:r>
              <a:rPr lang="en-US"/>
              <a:t>Click to edit Master title style</a:t>
            </a:r>
          </a:p>
        </p:txBody>
      </p:sp>
      <p:sp>
        <p:nvSpPr>
          <p:cNvPr id="5" name="TextBox 4">
            <a:extLst>
              <a:ext uri="{FF2B5EF4-FFF2-40B4-BE49-F238E27FC236}">
                <a16:creationId xmlns:a16="http://schemas.microsoft.com/office/drawing/2014/main" id="{637ECD7A-F2C5-D94B-A6D8-E36CFECE0B35}"/>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00B0F0"/>
                </a:solidFill>
                <a:latin typeface="Source Sans Pro" panose="020B0503030403020204" pitchFamily="34" charset="77"/>
              </a:rPr>
              <a:pPr algn="ctr"/>
              <a:t>‹#›</a:t>
            </a:fld>
            <a:endParaRPr lang="en-US" b="1" i="0">
              <a:solidFill>
                <a:srgbClr val="00B0F0"/>
              </a:solidFill>
              <a:latin typeface="Source Sans Pro" panose="020B0503030403020204" pitchFamily="34" charset="77"/>
            </a:endParaRPr>
          </a:p>
        </p:txBody>
      </p:sp>
      <p:sp>
        <p:nvSpPr>
          <p:cNvPr id="9" name="Freeform 8">
            <a:extLst>
              <a:ext uri="{FF2B5EF4-FFF2-40B4-BE49-F238E27FC236}">
                <a16:creationId xmlns:a16="http://schemas.microsoft.com/office/drawing/2014/main" id="{7966BBEF-6022-2B4D-BA56-81AD816033D7}"/>
              </a:ext>
            </a:extLst>
          </p:cNvPr>
          <p:cNvSpPr/>
          <p:nvPr userDrawn="1"/>
        </p:nvSpPr>
        <p:spPr>
          <a:xfrm rot="10800000">
            <a:off x="0" y="12070"/>
            <a:ext cx="6138733" cy="6857997"/>
          </a:xfrm>
          <a:custGeom>
            <a:avLst/>
            <a:gdLst>
              <a:gd name="connsiteX0" fmla="*/ 6138733 w 6138733"/>
              <a:gd name="connsiteY0" fmla="*/ 6857997 h 6857997"/>
              <a:gd name="connsiteX1" fmla="*/ 2838549 w 6138733"/>
              <a:gd name="connsiteY1" fmla="*/ 6857997 h 6857997"/>
              <a:gd name="connsiteX2" fmla="*/ 0 w 6138733"/>
              <a:gd name="connsiteY2" fmla="*/ 4689570 h 6857997"/>
              <a:gd name="connsiteX3" fmla="*/ 4689598 w 6138733"/>
              <a:gd name="connsiteY3" fmla="*/ 4689603 h 6857997"/>
              <a:gd name="connsiteX4" fmla="*/ 6138733 w 6138733"/>
              <a:gd name="connsiteY4" fmla="*/ 0 h 685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8733" h="6857997">
                <a:moveTo>
                  <a:pt x="6138733" y="6857997"/>
                </a:moveTo>
                <a:lnTo>
                  <a:pt x="2838549" y="6857997"/>
                </a:lnTo>
                <a:lnTo>
                  <a:pt x="0" y="4689570"/>
                </a:lnTo>
                <a:lnTo>
                  <a:pt x="4689598" y="4689603"/>
                </a:lnTo>
                <a:lnTo>
                  <a:pt x="6138733"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610EAE21-0B1E-AB4D-AF06-7BD0CB9FD3B8}"/>
              </a:ext>
            </a:extLst>
          </p:cNvPr>
          <p:cNvSpPr>
            <a:spLocks noGrp="1"/>
          </p:cNvSpPr>
          <p:nvPr>
            <p:ph type="body" sz="quarter" idx="10"/>
          </p:nvPr>
        </p:nvSpPr>
        <p:spPr>
          <a:xfrm>
            <a:off x="1936817" y="554476"/>
            <a:ext cx="2090609" cy="1319398"/>
          </a:xfrm>
        </p:spPr>
        <p:txBody>
          <a:bodyPr>
            <a:noAutofit/>
          </a:bodyPr>
          <a:lstStyle>
            <a:lvl1pPr>
              <a:defRPr sz="2400" b="1">
                <a:solidFill>
                  <a:schemeClr val="bg1"/>
                </a:solidFill>
              </a:defRPr>
            </a:lvl1pPr>
          </a:lstStyle>
          <a:p>
            <a:pPr lvl="0"/>
            <a:r>
              <a:rPr lang="en-US"/>
              <a:t>Click to edit Master text styles</a:t>
            </a:r>
          </a:p>
        </p:txBody>
      </p:sp>
      <p:sp>
        <p:nvSpPr>
          <p:cNvPr id="8" name="Text Placeholder 7">
            <a:extLst>
              <a:ext uri="{FF2B5EF4-FFF2-40B4-BE49-F238E27FC236}">
                <a16:creationId xmlns:a16="http://schemas.microsoft.com/office/drawing/2014/main" id="{35C674B6-CB2B-FE41-BFC2-7A328D4E6A35}"/>
              </a:ext>
            </a:extLst>
          </p:cNvPr>
          <p:cNvSpPr>
            <a:spLocks noGrp="1"/>
          </p:cNvSpPr>
          <p:nvPr>
            <p:ph type="body" sz="quarter" idx="11" hasCustomPrompt="1"/>
          </p:nvPr>
        </p:nvSpPr>
        <p:spPr>
          <a:xfrm>
            <a:off x="4893013" y="554476"/>
            <a:ext cx="6643153" cy="486384"/>
          </a:xfrm>
        </p:spPr>
        <p:txBody>
          <a:bodyPr>
            <a:noAutofit/>
          </a:bodyPr>
          <a:lstStyle>
            <a:lvl1pPr algn="r">
              <a:defRPr sz="2400">
                <a:solidFill>
                  <a:srgbClr val="00B0F0"/>
                </a:solidFill>
              </a:defRPr>
            </a:lvl1pPr>
            <a:lvl2pPr algn="r">
              <a:defRPr>
                <a:solidFill>
                  <a:srgbClr val="00B0F0"/>
                </a:solidFill>
              </a:defRPr>
            </a:lvl2pPr>
            <a:lvl3pPr algn="r">
              <a:defRPr>
                <a:solidFill>
                  <a:srgbClr val="00B0F0"/>
                </a:solidFill>
              </a:defRPr>
            </a:lvl3pPr>
            <a:lvl4pPr algn="r">
              <a:defRPr>
                <a:solidFill>
                  <a:srgbClr val="00B0F0"/>
                </a:solidFill>
              </a:defRPr>
            </a:lvl4pPr>
            <a:lvl5pPr algn="r">
              <a:defRPr>
                <a:solidFill>
                  <a:srgbClr val="00B0F0"/>
                </a:solidFill>
              </a:defRPr>
            </a:lvl5pPr>
          </a:lstStyle>
          <a:p>
            <a:pPr lvl="0"/>
            <a:r>
              <a:rPr lang="en-US"/>
              <a:t>CLICK TO EDIT MASTER TEXT STYLES</a:t>
            </a:r>
          </a:p>
        </p:txBody>
      </p:sp>
      <p:sp>
        <p:nvSpPr>
          <p:cNvPr id="22" name="Text Placeholder 21">
            <a:extLst>
              <a:ext uri="{FF2B5EF4-FFF2-40B4-BE49-F238E27FC236}">
                <a16:creationId xmlns:a16="http://schemas.microsoft.com/office/drawing/2014/main" id="{6F98F603-7936-8047-8E2A-6CCF3B6379B0}"/>
              </a:ext>
            </a:extLst>
          </p:cNvPr>
          <p:cNvSpPr>
            <a:spLocks noGrp="1"/>
          </p:cNvSpPr>
          <p:nvPr>
            <p:ph type="body" sz="quarter" idx="12"/>
          </p:nvPr>
        </p:nvSpPr>
        <p:spPr>
          <a:xfrm>
            <a:off x="2335416" y="3573146"/>
            <a:ext cx="4026474" cy="1050925"/>
          </a:xfrm>
        </p:spPr>
        <p:txBody>
          <a:bodyPr>
            <a:no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p:txBody>
      </p:sp>
      <p:sp>
        <p:nvSpPr>
          <p:cNvPr id="24" name="Text Placeholder 21">
            <a:extLst>
              <a:ext uri="{FF2B5EF4-FFF2-40B4-BE49-F238E27FC236}">
                <a16:creationId xmlns:a16="http://schemas.microsoft.com/office/drawing/2014/main" id="{E5AFBED5-2369-7649-B0B6-CB82992A2A01}"/>
              </a:ext>
            </a:extLst>
          </p:cNvPr>
          <p:cNvSpPr>
            <a:spLocks noGrp="1"/>
          </p:cNvSpPr>
          <p:nvPr>
            <p:ph type="body" sz="quarter" idx="13"/>
          </p:nvPr>
        </p:nvSpPr>
        <p:spPr>
          <a:xfrm>
            <a:off x="2335416" y="4711282"/>
            <a:ext cx="4026474" cy="1050925"/>
          </a:xfrm>
        </p:spPr>
        <p:txBody>
          <a:bodyPr>
            <a:no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p:txBody>
      </p:sp>
      <p:sp>
        <p:nvSpPr>
          <p:cNvPr id="25" name="Text Placeholder 21">
            <a:extLst>
              <a:ext uri="{FF2B5EF4-FFF2-40B4-BE49-F238E27FC236}">
                <a16:creationId xmlns:a16="http://schemas.microsoft.com/office/drawing/2014/main" id="{FCE46F1A-7B40-8747-9D4F-90572224770D}"/>
              </a:ext>
            </a:extLst>
          </p:cNvPr>
          <p:cNvSpPr>
            <a:spLocks noGrp="1"/>
          </p:cNvSpPr>
          <p:nvPr>
            <p:ph type="body" sz="quarter" idx="14"/>
          </p:nvPr>
        </p:nvSpPr>
        <p:spPr>
          <a:xfrm>
            <a:off x="7374344" y="3573146"/>
            <a:ext cx="4026474" cy="1050925"/>
          </a:xfrm>
        </p:spPr>
        <p:txBody>
          <a:bodyPr>
            <a:no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p:txBody>
      </p:sp>
      <p:sp>
        <p:nvSpPr>
          <p:cNvPr id="26" name="Text Placeholder 21">
            <a:extLst>
              <a:ext uri="{FF2B5EF4-FFF2-40B4-BE49-F238E27FC236}">
                <a16:creationId xmlns:a16="http://schemas.microsoft.com/office/drawing/2014/main" id="{8DB80C9A-46AD-DD44-A2CB-4BC29A5CB58E}"/>
              </a:ext>
            </a:extLst>
          </p:cNvPr>
          <p:cNvSpPr>
            <a:spLocks noGrp="1"/>
          </p:cNvSpPr>
          <p:nvPr>
            <p:ph type="body" sz="quarter" idx="15"/>
          </p:nvPr>
        </p:nvSpPr>
        <p:spPr>
          <a:xfrm>
            <a:off x="7374344" y="4711282"/>
            <a:ext cx="4026474" cy="1050925"/>
          </a:xfrm>
        </p:spPr>
        <p:txBody>
          <a:bodyPr>
            <a:no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p:txBody>
      </p:sp>
      <p:pic>
        <p:nvPicPr>
          <p:cNvPr id="7" name="Picture 6">
            <a:extLst>
              <a:ext uri="{FF2B5EF4-FFF2-40B4-BE49-F238E27FC236}">
                <a16:creationId xmlns:a16="http://schemas.microsoft.com/office/drawing/2014/main" id="{13B46510-4F0D-2296-F959-6B83E74B53E7}"/>
              </a:ext>
            </a:extLst>
          </p:cNvPr>
          <p:cNvPicPr>
            <a:picLocks noChangeAspect="1"/>
          </p:cNvPicPr>
          <p:nvPr userDrawn="1"/>
        </p:nvPicPr>
        <p:blipFill>
          <a:blip r:embed="rId2"/>
          <a:stretch>
            <a:fillRect/>
          </a:stretch>
        </p:blipFill>
        <p:spPr>
          <a:xfrm>
            <a:off x="120364" y="173056"/>
            <a:ext cx="1652748" cy="1516566"/>
          </a:xfrm>
          <a:prstGeom prst="rect">
            <a:avLst/>
          </a:prstGeom>
        </p:spPr>
      </p:pic>
      <p:sp>
        <p:nvSpPr>
          <p:cNvPr id="3" name="TextBox 2">
            <a:extLst>
              <a:ext uri="{FF2B5EF4-FFF2-40B4-BE49-F238E27FC236}">
                <a16:creationId xmlns:a16="http://schemas.microsoft.com/office/drawing/2014/main" id="{00C3B4FE-3EA4-8C64-B3A6-BBD1DD1EC804}"/>
              </a:ext>
            </a:extLst>
          </p:cNvPr>
          <p:cNvSpPr txBox="1"/>
          <p:nvPr userDrawn="1"/>
        </p:nvSpPr>
        <p:spPr>
          <a:xfrm>
            <a:off x="7480006" y="6251484"/>
            <a:ext cx="3538533" cy="369332"/>
          </a:xfrm>
          <a:prstGeom prst="rect">
            <a:avLst/>
          </a:prstGeom>
          <a:noFill/>
        </p:spPr>
        <p:txBody>
          <a:bodyPr wrap="none" rtlCol="0">
            <a:spAutoFit/>
          </a:bodyPr>
          <a:lstStyle/>
          <a:p>
            <a:r>
              <a:rPr lang="en-US" b="1">
                <a:solidFill>
                  <a:srgbClr val="00B0F0"/>
                </a:solidFill>
              </a:rPr>
              <a:t>www.nationalcoalitioninstitute.org</a:t>
            </a:r>
          </a:p>
        </p:txBody>
      </p:sp>
    </p:spTree>
    <p:extLst>
      <p:ext uri="{BB962C8B-B14F-4D97-AF65-F5344CB8AC3E}">
        <p14:creationId xmlns:p14="http://schemas.microsoft.com/office/powerpoint/2010/main" val="12500321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R-lower right">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C189237D-3C54-064C-8019-9F30CCF110CD}"/>
              </a:ext>
            </a:extLst>
          </p:cNvPr>
          <p:cNvSpPr/>
          <p:nvPr userDrawn="1"/>
        </p:nvSpPr>
        <p:spPr>
          <a:xfrm rot="5400000">
            <a:off x="84777" y="1427419"/>
            <a:ext cx="5319936" cy="5489491"/>
          </a:xfrm>
          <a:custGeom>
            <a:avLst/>
            <a:gdLst>
              <a:gd name="connsiteX0" fmla="*/ 1553297 w 5319936"/>
              <a:gd name="connsiteY0" fmla="*/ 0 h 5489491"/>
              <a:gd name="connsiteX1" fmla="*/ 4369566 w 5319936"/>
              <a:gd name="connsiteY1" fmla="*/ 2151468 h 5489491"/>
              <a:gd name="connsiteX2" fmla="*/ 5319936 w 5319936"/>
              <a:gd name="connsiteY2" fmla="*/ 1425440 h 5489491"/>
              <a:gd name="connsiteX3" fmla="*/ 5319936 w 5319936"/>
              <a:gd name="connsiteY3" fmla="*/ 5489491 h 5489491"/>
              <a:gd name="connsiteX4" fmla="*/ 0 w 5319936"/>
              <a:gd name="connsiteY4" fmla="*/ 5489491 h 5489491"/>
              <a:gd name="connsiteX5" fmla="*/ 2629044 w 5319936"/>
              <a:gd name="connsiteY5" fmla="*/ 3481109 h 548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9936" h="5489491">
                <a:moveTo>
                  <a:pt x="1553297" y="0"/>
                </a:moveTo>
                <a:lnTo>
                  <a:pt x="4369566" y="2151468"/>
                </a:lnTo>
                <a:lnTo>
                  <a:pt x="5319936" y="1425440"/>
                </a:lnTo>
                <a:lnTo>
                  <a:pt x="5319936" y="5489491"/>
                </a:lnTo>
                <a:lnTo>
                  <a:pt x="0" y="5489491"/>
                </a:lnTo>
                <a:lnTo>
                  <a:pt x="2629044" y="34811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8B8E6346-2665-6848-951D-9F4ED64213A6}"/>
              </a:ext>
            </a:extLst>
          </p:cNvPr>
          <p:cNvSpPr>
            <a:spLocks noGrp="1"/>
          </p:cNvSpPr>
          <p:nvPr>
            <p:ph type="title"/>
          </p:nvPr>
        </p:nvSpPr>
        <p:spPr>
          <a:xfrm>
            <a:off x="2526364" y="365125"/>
            <a:ext cx="8827436" cy="1325563"/>
          </a:xfrm>
        </p:spPr>
        <p:txBody>
          <a:bodyPr/>
          <a:lstStyle>
            <a:lvl1pPr>
              <a:defRPr b="1">
                <a:solidFill>
                  <a:srgbClr val="00B0F0"/>
                </a:solidFill>
                <a:latin typeface="Source Sans Pro" panose="020B0503030403020204" pitchFamily="34" charset="77"/>
              </a:defRPr>
            </a:lvl1pPr>
          </a:lstStyle>
          <a:p>
            <a:r>
              <a:rPr lang="en-US"/>
              <a:t>Click to edit Master title style</a:t>
            </a:r>
          </a:p>
        </p:txBody>
      </p:sp>
      <p:sp>
        <p:nvSpPr>
          <p:cNvPr id="11" name="Content Placeholder 2">
            <a:extLst>
              <a:ext uri="{FF2B5EF4-FFF2-40B4-BE49-F238E27FC236}">
                <a16:creationId xmlns:a16="http://schemas.microsoft.com/office/drawing/2014/main" id="{D556F0F3-2207-EB44-A81F-3102D7C989FE}"/>
              </a:ext>
            </a:extLst>
          </p:cNvPr>
          <p:cNvSpPr>
            <a:spLocks noGrp="1"/>
          </p:cNvSpPr>
          <p:nvPr>
            <p:ph idx="1"/>
          </p:nvPr>
        </p:nvSpPr>
        <p:spPr>
          <a:xfrm>
            <a:off x="2526364" y="1979916"/>
            <a:ext cx="7499465" cy="4351338"/>
          </a:xfrm>
        </p:spPr>
        <p:txBody>
          <a:bodyPr lIns="90000"/>
          <a:lstStyle>
            <a:lvl1pPr marL="0" indent="0">
              <a:buNone/>
              <a:defRPr>
                <a:solidFill>
                  <a:schemeClr val="tx1">
                    <a:lumMod val="65000"/>
                    <a:lumOff val="35000"/>
                  </a:schemeClr>
                </a:solidFill>
                <a:latin typeface="Source Sans Pro" panose="020B0503030403020204" pitchFamily="34" charset="77"/>
              </a:defRPr>
            </a:lvl1pPr>
            <a:lvl2pPr marL="360000" indent="0">
              <a:buNone/>
              <a:defRPr>
                <a:solidFill>
                  <a:schemeClr val="tx1">
                    <a:lumMod val="65000"/>
                    <a:lumOff val="35000"/>
                  </a:schemeClr>
                </a:solidFill>
                <a:latin typeface="Source Sans Pro" panose="020B0503030403020204" pitchFamily="34" charset="77"/>
              </a:defRPr>
            </a:lvl2pPr>
            <a:lvl3pPr marL="720000" indent="0">
              <a:buNone/>
              <a:defRPr>
                <a:solidFill>
                  <a:schemeClr val="tx1">
                    <a:lumMod val="65000"/>
                    <a:lumOff val="35000"/>
                  </a:schemeClr>
                </a:solidFill>
                <a:latin typeface="Source Sans Pro" panose="020B0503030403020204" pitchFamily="34" charset="77"/>
              </a:defRPr>
            </a:lvl3pPr>
            <a:lvl4pPr marL="1080000" indent="0">
              <a:buNone/>
              <a:defRPr>
                <a:solidFill>
                  <a:schemeClr val="tx1">
                    <a:lumMod val="65000"/>
                    <a:lumOff val="35000"/>
                  </a:schemeClr>
                </a:solidFill>
                <a:latin typeface="Source Sans Pro" panose="020B0503030403020204" pitchFamily="34" charset="77"/>
              </a:defRPr>
            </a:lvl4pPr>
            <a:lvl5pPr marL="1828800" indent="0">
              <a:buNone/>
              <a:defRPr>
                <a:solidFill>
                  <a:schemeClr val="tx1">
                    <a:lumMod val="65000"/>
                    <a:lumOff val="35000"/>
                  </a:schemeClr>
                </a:solidFill>
                <a:latin typeface="Source Sans Pro" panose="020B0503030403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Box 5">
            <a:extLst>
              <a:ext uri="{FF2B5EF4-FFF2-40B4-BE49-F238E27FC236}">
                <a16:creationId xmlns:a16="http://schemas.microsoft.com/office/drawing/2014/main" id="{BB3BEA2E-E5DB-6442-9BEB-BD1E25400B8E}"/>
              </a:ext>
            </a:extLst>
          </p:cNvPr>
          <p:cNvSpPr txBox="1"/>
          <p:nvPr userDrawn="1"/>
        </p:nvSpPr>
        <p:spPr>
          <a:xfrm>
            <a:off x="10983453" y="6276611"/>
            <a:ext cx="573506" cy="369332"/>
          </a:xfrm>
          <a:prstGeom prst="rect">
            <a:avLst/>
          </a:prstGeom>
          <a:noFill/>
        </p:spPr>
        <p:txBody>
          <a:bodyPr wrap="square" rtlCol="0">
            <a:spAutoFit/>
          </a:bodyPr>
          <a:lstStyle/>
          <a:p>
            <a:pPr algn="ctr"/>
            <a:fld id="{FBCCF995-8C0F-B746-8B71-2757B38BE17C}" type="slidenum">
              <a:rPr lang="en-US" b="1" i="0" smtClean="0">
                <a:solidFill>
                  <a:srgbClr val="00B0F0"/>
                </a:solidFill>
                <a:latin typeface="Source Sans Pro" panose="020B0503030403020204" pitchFamily="34" charset="77"/>
              </a:rPr>
              <a:pPr algn="ctr"/>
              <a:t>‹#›</a:t>
            </a:fld>
            <a:endParaRPr lang="en-US" b="1" i="0">
              <a:solidFill>
                <a:srgbClr val="00B0F0"/>
              </a:solidFill>
              <a:latin typeface="Source Sans Pro" panose="020B0503030403020204" pitchFamily="34" charset="77"/>
            </a:endParaRPr>
          </a:p>
        </p:txBody>
      </p:sp>
      <p:pic>
        <p:nvPicPr>
          <p:cNvPr id="2" name="Picture 1">
            <a:extLst>
              <a:ext uri="{FF2B5EF4-FFF2-40B4-BE49-F238E27FC236}">
                <a16:creationId xmlns:a16="http://schemas.microsoft.com/office/drawing/2014/main" id="{7A90F8CC-D840-A6CC-63AA-B43C5C78154A}"/>
              </a:ext>
            </a:extLst>
          </p:cNvPr>
          <p:cNvPicPr>
            <a:picLocks noChangeAspect="1"/>
          </p:cNvPicPr>
          <p:nvPr userDrawn="1"/>
        </p:nvPicPr>
        <p:blipFill>
          <a:blip r:embed="rId2"/>
          <a:stretch>
            <a:fillRect/>
          </a:stretch>
        </p:blipFill>
        <p:spPr>
          <a:xfrm>
            <a:off x="175323" y="180108"/>
            <a:ext cx="1757766" cy="1510580"/>
          </a:xfrm>
          <a:prstGeom prst="rect">
            <a:avLst/>
          </a:prstGeom>
        </p:spPr>
      </p:pic>
      <p:sp>
        <p:nvSpPr>
          <p:cNvPr id="3" name="TextBox 2">
            <a:extLst>
              <a:ext uri="{FF2B5EF4-FFF2-40B4-BE49-F238E27FC236}">
                <a16:creationId xmlns:a16="http://schemas.microsoft.com/office/drawing/2014/main" id="{43E4341C-335A-EA16-FF3B-4E71D902B007}"/>
              </a:ext>
            </a:extLst>
          </p:cNvPr>
          <p:cNvSpPr txBox="1"/>
          <p:nvPr userDrawn="1"/>
        </p:nvSpPr>
        <p:spPr>
          <a:xfrm>
            <a:off x="7471256" y="6276611"/>
            <a:ext cx="3538533" cy="369332"/>
          </a:xfrm>
          <a:prstGeom prst="rect">
            <a:avLst/>
          </a:prstGeom>
          <a:noFill/>
        </p:spPr>
        <p:txBody>
          <a:bodyPr wrap="none" rtlCol="0">
            <a:spAutoFit/>
          </a:bodyPr>
          <a:lstStyle/>
          <a:p>
            <a:r>
              <a:rPr lang="en-US" b="1">
                <a:solidFill>
                  <a:srgbClr val="00B0F0"/>
                </a:solidFill>
              </a:rPr>
              <a:t>www.nationalcoalitioninstitute.org</a:t>
            </a:r>
          </a:p>
        </p:txBody>
      </p:sp>
    </p:spTree>
    <p:extLst>
      <p:ext uri="{BB962C8B-B14F-4D97-AF65-F5344CB8AC3E}">
        <p14:creationId xmlns:p14="http://schemas.microsoft.com/office/powerpoint/2010/main" val="29368160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ONLY-cyan">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B8E6346-2665-6848-951D-9F4ED64213A6}"/>
              </a:ext>
            </a:extLst>
          </p:cNvPr>
          <p:cNvSpPr>
            <a:spLocks noGrp="1"/>
          </p:cNvSpPr>
          <p:nvPr>
            <p:ph type="title"/>
          </p:nvPr>
        </p:nvSpPr>
        <p:spPr>
          <a:xfrm>
            <a:off x="2324099" y="296726"/>
            <a:ext cx="9267825" cy="1325563"/>
          </a:xfrm>
        </p:spPr>
        <p:txBody>
          <a:bodyPr/>
          <a:lstStyle>
            <a:lvl1pPr>
              <a:defRPr b="1">
                <a:solidFill>
                  <a:srgbClr val="00B0F0"/>
                </a:solidFill>
                <a:latin typeface="Source Sans Pro" panose="020B0503030403020204" pitchFamily="34" charset="77"/>
              </a:defRPr>
            </a:lvl1pPr>
          </a:lstStyle>
          <a:p>
            <a:r>
              <a:rPr lang="en-US"/>
              <a:t>Click to edit Master title style</a:t>
            </a:r>
          </a:p>
        </p:txBody>
      </p:sp>
      <p:sp>
        <p:nvSpPr>
          <p:cNvPr id="9" name="Rectangle 33">
            <a:extLst>
              <a:ext uri="{FF2B5EF4-FFF2-40B4-BE49-F238E27FC236}">
                <a16:creationId xmlns:a16="http://schemas.microsoft.com/office/drawing/2014/main" id="{2A2640D2-8BA5-4E49-B05E-1C77E0E2DE14}"/>
              </a:ext>
            </a:extLst>
          </p:cNvPr>
          <p:cNvSpPr/>
          <p:nvPr userDrawn="1"/>
        </p:nvSpPr>
        <p:spPr>
          <a:xfrm>
            <a:off x="-2020" y="-1"/>
            <a:ext cx="2430895" cy="2152651"/>
          </a:xfrm>
          <a:custGeom>
            <a:avLst/>
            <a:gdLst>
              <a:gd name="connsiteX0" fmla="*/ 0 w 228600"/>
              <a:gd name="connsiteY0" fmla="*/ 0 h 6858000"/>
              <a:gd name="connsiteX1" fmla="*/ 228600 w 228600"/>
              <a:gd name="connsiteY1" fmla="*/ 0 h 6858000"/>
              <a:gd name="connsiteX2" fmla="*/ 228600 w 228600"/>
              <a:gd name="connsiteY2" fmla="*/ 6858000 h 6858000"/>
              <a:gd name="connsiteX3" fmla="*/ 0 w 228600"/>
              <a:gd name="connsiteY3" fmla="*/ 6858000 h 6858000"/>
              <a:gd name="connsiteX4" fmla="*/ 0 w 228600"/>
              <a:gd name="connsiteY4" fmla="*/ 0 h 6858000"/>
              <a:gd name="connsiteX0" fmla="*/ 0 w 2567354"/>
              <a:gd name="connsiteY0" fmla="*/ 0 h 6858000"/>
              <a:gd name="connsiteX1" fmla="*/ 2567354 w 2567354"/>
              <a:gd name="connsiteY1" fmla="*/ 0 h 6858000"/>
              <a:gd name="connsiteX2" fmla="*/ 228600 w 2567354"/>
              <a:gd name="connsiteY2" fmla="*/ 6858000 h 6858000"/>
              <a:gd name="connsiteX3" fmla="*/ 0 w 2567354"/>
              <a:gd name="connsiteY3" fmla="*/ 6858000 h 6858000"/>
              <a:gd name="connsiteX4" fmla="*/ 0 w 2567354"/>
              <a:gd name="connsiteY4" fmla="*/ 0 h 6858000"/>
              <a:gd name="connsiteX0" fmla="*/ 0 w 4791808"/>
              <a:gd name="connsiteY0" fmla="*/ 0 h 6858000"/>
              <a:gd name="connsiteX1" fmla="*/ 4791808 w 4791808"/>
              <a:gd name="connsiteY1" fmla="*/ 0 h 6858000"/>
              <a:gd name="connsiteX2" fmla="*/ 2453054 w 4791808"/>
              <a:gd name="connsiteY2" fmla="*/ 6858000 h 6858000"/>
              <a:gd name="connsiteX3" fmla="*/ 2224454 w 4791808"/>
              <a:gd name="connsiteY3" fmla="*/ 6858000 h 6858000"/>
              <a:gd name="connsiteX4" fmla="*/ 0 w 4791808"/>
              <a:gd name="connsiteY4" fmla="*/ 0 h 6858000"/>
              <a:gd name="connsiteX0" fmla="*/ 0 w 4791808"/>
              <a:gd name="connsiteY0" fmla="*/ 0 h 6858000"/>
              <a:gd name="connsiteX1" fmla="*/ 4791808 w 4791808"/>
              <a:gd name="connsiteY1" fmla="*/ 0 h 6858000"/>
              <a:gd name="connsiteX2" fmla="*/ 2453054 w 4791808"/>
              <a:gd name="connsiteY2" fmla="*/ 6858000 h 6858000"/>
              <a:gd name="connsiteX3" fmla="*/ 35169 w 4791808"/>
              <a:gd name="connsiteY3" fmla="*/ 6849208 h 6858000"/>
              <a:gd name="connsiteX4" fmla="*/ 0 w 4791808"/>
              <a:gd name="connsiteY4" fmla="*/ 0 h 6858000"/>
              <a:gd name="connsiteX0" fmla="*/ 0 w 4791808"/>
              <a:gd name="connsiteY0" fmla="*/ 0 h 6861908"/>
              <a:gd name="connsiteX1" fmla="*/ 4791808 w 4791808"/>
              <a:gd name="connsiteY1" fmla="*/ 0 h 6861908"/>
              <a:gd name="connsiteX2" fmla="*/ 2453054 w 4791808"/>
              <a:gd name="connsiteY2" fmla="*/ 6858000 h 6861908"/>
              <a:gd name="connsiteX3" fmla="*/ 25644 w 4791808"/>
              <a:gd name="connsiteY3" fmla="*/ 6861908 h 6861908"/>
              <a:gd name="connsiteX4" fmla="*/ 0 w 4791808"/>
              <a:gd name="connsiteY4" fmla="*/ 0 h 6861908"/>
              <a:gd name="connsiteX0" fmla="*/ 0 w 4791808"/>
              <a:gd name="connsiteY0" fmla="*/ 0 h 6883602"/>
              <a:gd name="connsiteX1" fmla="*/ 4791808 w 4791808"/>
              <a:gd name="connsiteY1" fmla="*/ 0 h 6883602"/>
              <a:gd name="connsiteX2" fmla="*/ 2453054 w 4791808"/>
              <a:gd name="connsiteY2" fmla="*/ 6858000 h 6883602"/>
              <a:gd name="connsiteX3" fmla="*/ 14796 w 4791808"/>
              <a:gd name="connsiteY3" fmla="*/ 6883602 h 6883602"/>
              <a:gd name="connsiteX4" fmla="*/ 0 w 4791808"/>
              <a:gd name="connsiteY4" fmla="*/ 0 h 6883602"/>
              <a:gd name="connsiteX0" fmla="*/ 0 w 4791808"/>
              <a:gd name="connsiteY0" fmla="*/ 0 h 6872755"/>
              <a:gd name="connsiteX1" fmla="*/ 4791808 w 4791808"/>
              <a:gd name="connsiteY1" fmla="*/ 0 h 6872755"/>
              <a:gd name="connsiteX2" fmla="*/ 2453054 w 4791808"/>
              <a:gd name="connsiteY2" fmla="*/ 6858000 h 6872755"/>
              <a:gd name="connsiteX3" fmla="*/ 14796 w 4791808"/>
              <a:gd name="connsiteY3" fmla="*/ 6872755 h 6872755"/>
              <a:gd name="connsiteX4" fmla="*/ 0 w 4791808"/>
              <a:gd name="connsiteY4" fmla="*/ 0 h 6872755"/>
              <a:gd name="connsiteX0" fmla="*/ 6898 w 4798706"/>
              <a:gd name="connsiteY0" fmla="*/ 0 h 6861908"/>
              <a:gd name="connsiteX1" fmla="*/ 4798706 w 4798706"/>
              <a:gd name="connsiteY1" fmla="*/ 0 h 6861908"/>
              <a:gd name="connsiteX2" fmla="*/ 2459952 w 4798706"/>
              <a:gd name="connsiteY2" fmla="*/ 6858000 h 6861908"/>
              <a:gd name="connsiteX3" fmla="*/ 0 w 4798706"/>
              <a:gd name="connsiteY3" fmla="*/ 6861908 h 6861908"/>
              <a:gd name="connsiteX4" fmla="*/ 6898 w 4798706"/>
              <a:gd name="connsiteY4" fmla="*/ 0 h 6861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8706" h="6861908">
                <a:moveTo>
                  <a:pt x="6898" y="0"/>
                </a:moveTo>
                <a:lnTo>
                  <a:pt x="4798706" y="0"/>
                </a:lnTo>
                <a:lnTo>
                  <a:pt x="2459952" y="6858000"/>
                </a:lnTo>
                <a:lnTo>
                  <a:pt x="0" y="6861908"/>
                </a:lnTo>
                <a:cubicBezTo>
                  <a:pt x="2299" y="4574605"/>
                  <a:pt x="4599" y="2287303"/>
                  <a:pt x="6898"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E1319A1-2A7A-A540-B5B5-89B614A37E19}"/>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00B0F0"/>
                </a:solidFill>
                <a:latin typeface="Source Sans Pro" panose="020B0503030403020204" pitchFamily="34" charset="77"/>
              </a:rPr>
              <a:pPr algn="ctr"/>
              <a:t>‹#›</a:t>
            </a:fld>
            <a:endParaRPr lang="en-US" b="1" i="0">
              <a:solidFill>
                <a:srgbClr val="00B0F0"/>
              </a:solidFill>
              <a:latin typeface="Source Sans Pro" panose="020B0503030403020204" pitchFamily="34" charset="77"/>
            </a:endParaRPr>
          </a:p>
        </p:txBody>
      </p:sp>
      <p:sp>
        <p:nvSpPr>
          <p:cNvPr id="12" name="Content Placeholder 2">
            <a:extLst>
              <a:ext uri="{FF2B5EF4-FFF2-40B4-BE49-F238E27FC236}">
                <a16:creationId xmlns:a16="http://schemas.microsoft.com/office/drawing/2014/main" id="{FDFB371D-CF0C-1F4C-81C6-38F69B4842E9}"/>
              </a:ext>
            </a:extLst>
          </p:cNvPr>
          <p:cNvSpPr>
            <a:spLocks noGrp="1"/>
          </p:cNvSpPr>
          <p:nvPr>
            <p:ph idx="1"/>
          </p:nvPr>
        </p:nvSpPr>
        <p:spPr>
          <a:xfrm>
            <a:off x="2324099" y="1833989"/>
            <a:ext cx="9029699" cy="4351338"/>
          </a:xfrm>
        </p:spPr>
        <p:txBody>
          <a:bodyPr lIns="90000"/>
          <a:lstStyle>
            <a:lvl1pPr marL="0" indent="0">
              <a:buNone/>
              <a:defRPr>
                <a:solidFill>
                  <a:schemeClr val="tx1">
                    <a:lumMod val="65000"/>
                    <a:lumOff val="35000"/>
                  </a:schemeClr>
                </a:solidFill>
                <a:latin typeface="Source Sans Pro" panose="020B0503030403020204" pitchFamily="34" charset="77"/>
              </a:defRPr>
            </a:lvl1pPr>
            <a:lvl2pPr marL="360000" indent="0">
              <a:buNone/>
              <a:defRPr>
                <a:solidFill>
                  <a:schemeClr val="tx1">
                    <a:lumMod val="65000"/>
                    <a:lumOff val="35000"/>
                  </a:schemeClr>
                </a:solidFill>
                <a:latin typeface="Source Sans Pro" panose="020B0503030403020204" pitchFamily="34" charset="77"/>
              </a:defRPr>
            </a:lvl2pPr>
            <a:lvl3pPr marL="720000" indent="0">
              <a:buNone/>
              <a:defRPr>
                <a:solidFill>
                  <a:schemeClr val="tx1">
                    <a:lumMod val="65000"/>
                    <a:lumOff val="35000"/>
                  </a:schemeClr>
                </a:solidFill>
                <a:latin typeface="Source Sans Pro" panose="020B0503030403020204" pitchFamily="34" charset="77"/>
              </a:defRPr>
            </a:lvl3pPr>
            <a:lvl4pPr marL="1080000" indent="0">
              <a:buNone/>
              <a:defRPr>
                <a:solidFill>
                  <a:schemeClr val="tx1">
                    <a:lumMod val="65000"/>
                    <a:lumOff val="35000"/>
                  </a:schemeClr>
                </a:solidFill>
                <a:latin typeface="Source Sans Pro" panose="020B0503030403020204" pitchFamily="34" charset="77"/>
              </a:defRPr>
            </a:lvl4pPr>
            <a:lvl5pPr marL="1828800" indent="0">
              <a:buNone/>
              <a:defRPr>
                <a:solidFill>
                  <a:schemeClr val="tx1">
                    <a:lumMod val="65000"/>
                    <a:lumOff val="35000"/>
                  </a:schemeClr>
                </a:solidFill>
                <a:latin typeface="Source Sans Pro" panose="020B0503030403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4" name="Picture 3">
            <a:extLst>
              <a:ext uri="{FF2B5EF4-FFF2-40B4-BE49-F238E27FC236}">
                <a16:creationId xmlns:a16="http://schemas.microsoft.com/office/drawing/2014/main" id="{32316D6D-ED17-4AA4-9230-E3FC2CFB5891}"/>
              </a:ext>
            </a:extLst>
          </p:cNvPr>
          <p:cNvPicPr>
            <a:picLocks noChangeAspect="1"/>
          </p:cNvPicPr>
          <p:nvPr userDrawn="1"/>
        </p:nvPicPr>
        <p:blipFill>
          <a:blip r:embed="rId2"/>
          <a:stretch>
            <a:fillRect/>
          </a:stretch>
        </p:blipFill>
        <p:spPr>
          <a:xfrm>
            <a:off x="100028" y="152327"/>
            <a:ext cx="1481122" cy="1341829"/>
          </a:xfrm>
          <a:prstGeom prst="rect">
            <a:avLst/>
          </a:prstGeom>
        </p:spPr>
      </p:pic>
      <p:sp>
        <p:nvSpPr>
          <p:cNvPr id="3" name="TextBox 2">
            <a:extLst>
              <a:ext uri="{FF2B5EF4-FFF2-40B4-BE49-F238E27FC236}">
                <a16:creationId xmlns:a16="http://schemas.microsoft.com/office/drawing/2014/main" id="{ADBE8D75-D07F-07F3-44D7-99A3BF726BD0}"/>
              </a:ext>
            </a:extLst>
          </p:cNvPr>
          <p:cNvSpPr txBox="1"/>
          <p:nvPr userDrawn="1"/>
        </p:nvSpPr>
        <p:spPr>
          <a:xfrm>
            <a:off x="7612075" y="6276612"/>
            <a:ext cx="3538533" cy="369332"/>
          </a:xfrm>
          <a:prstGeom prst="rect">
            <a:avLst/>
          </a:prstGeom>
          <a:noFill/>
        </p:spPr>
        <p:txBody>
          <a:bodyPr wrap="none" rtlCol="0">
            <a:spAutoFit/>
          </a:bodyPr>
          <a:lstStyle/>
          <a:p>
            <a:r>
              <a:rPr lang="en-US" b="1">
                <a:solidFill>
                  <a:srgbClr val="00B0F0"/>
                </a:solidFill>
              </a:rPr>
              <a:t>www.nationalcoalitioninstitute.org</a:t>
            </a:r>
          </a:p>
        </p:txBody>
      </p:sp>
    </p:spTree>
    <p:extLst>
      <p:ext uri="{BB962C8B-B14F-4D97-AF65-F5344CB8AC3E}">
        <p14:creationId xmlns:p14="http://schemas.microsoft.com/office/powerpoint/2010/main" val="25340767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ONLY-blue">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3C14E1D-49EE-FB47-AC7E-0B58F8E5266F}"/>
              </a:ext>
            </a:extLst>
          </p:cNvPr>
          <p:cNvSpPr txBox="1">
            <a:spLocks/>
          </p:cNvSpPr>
          <p:nvPr userDrawn="1"/>
        </p:nvSpPr>
        <p:spPr>
          <a:xfrm>
            <a:off x="838200" y="805552"/>
            <a:ext cx="427713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263B88"/>
                </a:solidFill>
                <a:latin typeface="+mn-lt"/>
                <a:ea typeface="+mj-ea"/>
                <a:cs typeface="+mj-cs"/>
              </a:defRPr>
            </a:lvl1pPr>
          </a:lstStyle>
          <a:p>
            <a:r>
              <a:rPr lang="en-US">
                <a:solidFill>
                  <a:schemeClr val="bg1"/>
                </a:solidFill>
              </a:rPr>
              <a:t>Click to edit Master title style</a:t>
            </a:r>
          </a:p>
        </p:txBody>
      </p:sp>
      <p:sp>
        <p:nvSpPr>
          <p:cNvPr id="10" name="Title 1">
            <a:extLst>
              <a:ext uri="{FF2B5EF4-FFF2-40B4-BE49-F238E27FC236}">
                <a16:creationId xmlns:a16="http://schemas.microsoft.com/office/drawing/2014/main" id="{8B8E6346-2665-6848-951D-9F4ED64213A6}"/>
              </a:ext>
            </a:extLst>
          </p:cNvPr>
          <p:cNvSpPr>
            <a:spLocks noGrp="1"/>
          </p:cNvSpPr>
          <p:nvPr>
            <p:ph type="title"/>
          </p:nvPr>
        </p:nvSpPr>
        <p:spPr>
          <a:xfrm>
            <a:off x="2362200" y="298458"/>
            <a:ext cx="8991600" cy="1325563"/>
          </a:xfrm>
        </p:spPr>
        <p:txBody>
          <a:bodyPr/>
          <a:lstStyle>
            <a:lvl1pPr>
              <a:defRPr b="1">
                <a:solidFill>
                  <a:srgbClr val="263B88"/>
                </a:solidFill>
                <a:latin typeface="Source Sans Pro" panose="020B0503030403020204" pitchFamily="34" charset="77"/>
              </a:defRPr>
            </a:lvl1pPr>
          </a:lstStyle>
          <a:p>
            <a:r>
              <a:rPr lang="en-US"/>
              <a:t>Click to edit Master title style</a:t>
            </a:r>
          </a:p>
        </p:txBody>
      </p:sp>
      <p:sp>
        <p:nvSpPr>
          <p:cNvPr id="11" name="Content Placeholder 2">
            <a:extLst>
              <a:ext uri="{FF2B5EF4-FFF2-40B4-BE49-F238E27FC236}">
                <a16:creationId xmlns:a16="http://schemas.microsoft.com/office/drawing/2014/main" id="{D556F0F3-2207-EB44-A81F-3102D7C989FE}"/>
              </a:ext>
            </a:extLst>
          </p:cNvPr>
          <p:cNvSpPr>
            <a:spLocks noGrp="1"/>
          </p:cNvSpPr>
          <p:nvPr>
            <p:ph idx="1"/>
          </p:nvPr>
        </p:nvSpPr>
        <p:spPr>
          <a:xfrm>
            <a:off x="2362200" y="1825625"/>
            <a:ext cx="8991600" cy="4351338"/>
          </a:xfrm>
        </p:spPr>
        <p:txBody>
          <a:bodyPr/>
          <a:lstStyle>
            <a:lvl1pPr marL="0" indent="0">
              <a:buNone/>
              <a:defRPr>
                <a:solidFill>
                  <a:schemeClr val="tx1">
                    <a:lumMod val="65000"/>
                    <a:lumOff val="35000"/>
                  </a:schemeClr>
                </a:solidFill>
                <a:latin typeface="Source Sans Pro" panose="020B0503030403020204" pitchFamily="34" charset="77"/>
              </a:defRPr>
            </a:lvl1pPr>
            <a:lvl2pPr marL="457200" indent="0">
              <a:buNone/>
              <a:defRPr>
                <a:solidFill>
                  <a:schemeClr val="tx1">
                    <a:lumMod val="65000"/>
                    <a:lumOff val="35000"/>
                  </a:schemeClr>
                </a:solidFill>
                <a:latin typeface="Source Sans Pro" panose="020B0503030403020204" pitchFamily="34" charset="77"/>
              </a:defRPr>
            </a:lvl2pPr>
            <a:lvl3pPr marL="914400" indent="0">
              <a:buNone/>
              <a:defRPr>
                <a:solidFill>
                  <a:schemeClr val="tx1">
                    <a:lumMod val="65000"/>
                    <a:lumOff val="35000"/>
                  </a:schemeClr>
                </a:solidFill>
                <a:latin typeface="Source Sans Pro" panose="020B0503030403020204" pitchFamily="34" charset="77"/>
              </a:defRPr>
            </a:lvl3pPr>
            <a:lvl4pPr marL="1371600" indent="0">
              <a:buNone/>
              <a:defRPr>
                <a:solidFill>
                  <a:schemeClr val="tx1">
                    <a:lumMod val="65000"/>
                    <a:lumOff val="35000"/>
                  </a:schemeClr>
                </a:solidFill>
                <a:latin typeface="Source Sans Pro" panose="020B0503030403020204" pitchFamily="34" charset="77"/>
              </a:defRPr>
            </a:lvl4pPr>
            <a:lvl5pPr marL="1828800" indent="0">
              <a:buNone/>
              <a:defRPr>
                <a:solidFill>
                  <a:schemeClr val="tx1">
                    <a:lumMod val="65000"/>
                    <a:lumOff val="35000"/>
                  </a:schemeClr>
                </a:solidFill>
                <a:latin typeface="Source Sans Pro" panose="020B0503030403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Box 11">
            <a:extLst>
              <a:ext uri="{FF2B5EF4-FFF2-40B4-BE49-F238E27FC236}">
                <a16:creationId xmlns:a16="http://schemas.microsoft.com/office/drawing/2014/main" id="{11668422-86DB-0C47-951A-BCD790EF220E}"/>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263B88"/>
                </a:solidFill>
                <a:latin typeface="Source Sans Pro" panose="020B0503030403020204" pitchFamily="34" charset="77"/>
              </a:rPr>
              <a:pPr algn="ctr"/>
              <a:t>‹#›</a:t>
            </a:fld>
            <a:endParaRPr lang="en-US" b="1" i="0">
              <a:solidFill>
                <a:srgbClr val="263B88"/>
              </a:solidFill>
              <a:latin typeface="Source Sans Pro" panose="020B0503030403020204" pitchFamily="34" charset="77"/>
            </a:endParaRPr>
          </a:p>
        </p:txBody>
      </p:sp>
      <p:sp>
        <p:nvSpPr>
          <p:cNvPr id="9" name="Rectangle 33">
            <a:extLst>
              <a:ext uri="{FF2B5EF4-FFF2-40B4-BE49-F238E27FC236}">
                <a16:creationId xmlns:a16="http://schemas.microsoft.com/office/drawing/2014/main" id="{2A2640D2-8BA5-4E49-B05E-1C77E0E2DE14}"/>
              </a:ext>
            </a:extLst>
          </p:cNvPr>
          <p:cNvSpPr/>
          <p:nvPr userDrawn="1"/>
        </p:nvSpPr>
        <p:spPr>
          <a:xfrm>
            <a:off x="-17678" y="-23382"/>
            <a:ext cx="2281065" cy="2302634"/>
          </a:xfrm>
          <a:custGeom>
            <a:avLst/>
            <a:gdLst>
              <a:gd name="connsiteX0" fmla="*/ 0 w 228600"/>
              <a:gd name="connsiteY0" fmla="*/ 0 h 6858000"/>
              <a:gd name="connsiteX1" fmla="*/ 228600 w 228600"/>
              <a:gd name="connsiteY1" fmla="*/ 0 h 6858000"/>
              <a:gd name="connsiteX2" fmla="*/ 228600 w 228600"/>
              <a:gd name="connsiteY2" fmla="*/ 6858000 h 6858000"/>
              <a:gd name="connsiteX3" fmla="*/ 0 w 228600"/>
              <a:gd name="connsiteY3" fmla="*/ 6858000 h 6858000"/>
              <a:gd name="connsiteX4" fmla="*/ 0 w 228600"/>
              <a:gd name="connsiteY4" fmla="*/ 0 h 6858000"/>
              <a:gd name="connsiteX0" fmla="*/ 0 w 2567354"/>
              <a:gd name="connsiteY0" fmla="*/ 0 h 6858000"/>
              <a:gd name="connsiteX1" fmla="*/ 2567354 w 2567354"/>
              <a:gd name="connsiteY1" fmla="*/ 0 h 6858000"/>
              <a:gd name="connsiteX2" fmla="*/ 228600 w 2567354"/>
              <a:gd name="connsiteY2" fmla="*/ 6858000 h 6858000"/>
              <a:gd name="connsiteX3" fmla="*/ 0 w 2567354"/>
              <a:gd name="connsiteY3" fmla="*/ 6858000 h 6858000"/>
              <a:gd name="connsiteX4" fmla="*/ 0 w 2567354"/>
              <a:gd name="connsiteY4" fmla="*/ 0 h 6858000"/>
              <a:gd name="connsiteX0" fmla="*/ 0 w 4791808"/>
              <a:gd name="connsiteY0" fmla="*/ 0 h 6858000"/>
              <a:gd name="connsiteX1" fmla="*/ 4791808 w 4791808"/>
              <a:gd name="connsiteY1" fmla="*/ 0 h 6858000"/>
              <a:gd name="connsiteX2" fmla="*/ 2453054 w 4791808"/>
              <a:gd name="connsiteY2" fmla="*/ 6858000 h 6858000"/>
              <a:gd name="connsiteX3" fmla="*/ 2224454 w 4791808"/>
              <a:gd name="connsiteY3" fmla="*/ 6858000 h 6858000"/>
              <a:gd name="connsiteX4" fmla="*/ 0 w 4791808"/>
              <a:gd name="connsiteY4" fmla="*/ 0 h 6858000"/>
              <a:gd name="connsiteX0" fmla="*/ 0 w 4791808"/>
              <a:gd name="connsiteY0" fmla="*/ 0 h 6858000"/>
              <a:gd name="connsiteX1" fmla="*/ 4791808 w 4791808"/>
              <a:gd name="connsiteY1" fmla="*/ 0 h 6858000"/>
              <a:gd name="connsiteX2" fmla="*/ 2453054 w 4791808"/>
              <a:gd name="connsiteY2" fmla="*/ 6858000 h 6858000"/>
              <a:gd name="connsiteX3" fmla="*/ 35169 w 4791808"/>
              <a:gd name="connsiteY3" fmla="*/ 6849208 h 6858000"/>
              <a:gd name="connsiteX4" fmla="*/ 0 w 4791808"/>
              <a:gd name="connsiteY4" fmla="*/ 0 h 6858000"/>
              <a:gd name="connsiteX0" fmla="*/ 0 w 4791808"/>
              <a:gd name="connsiteY0" fmla="*/ 0 h 6861908"/>
              <a:gd name="connsiteX1" fmla="*/ 4791808 w 4791808"/>
              <a:gd name="connsiteY1" fmla="*/ 0 h 6861908"/>
              <a:gd name="connsiteX2" fmla="*/ 2453054 w 4791808"/>
              <a:gd name="connsiteY2" fmla="*/ 6858000 h 6861908"/>
              <a:gd name="connsiteX3" fmla="*/ 25644 w 4791808"/>
              <a:gd name="connsiteY3" fmla="*/ 6861908 h 6861908"/>
              <a:gd name="connsiteX4" fmla="*/ 0 w 4791808"/>
              <a:gd name="connsiteY4" fmla="*/ 0 h 6861908"/>
              <a:gd name="connsiteX0" fmla="*/ 0 w 4791808"/>
              <a:gd name="connsiteY0" fmla="*/ 0 h 6861908"/>
              <a:gd name="connsiteX1" fmla="*/ 4791808 w 4791808"/>
              <a:gd name="connsiteY1" fmla="*/ 0 h 6861908"/>
              <a:gd name="connsiteX2" fmla="*/ 2453054 w 4791808"/>
              <a:gd name="connsiteY2" fmla="*/ 6858000 h 6861908"/>
              <a:gd name="connsiteX3" fmla="*/ 3949 w 4791808"/>
              <a:gd name="connsiteY3" fmla="*/ 6861908 h 6861908"/>
              <a:gd name="connsiteX4" fmla="*/ 0 w 4791808"/>
              <a:gd name="connsiteY4" fmla="*/ 0 h 6861908"/>
              <a:gd name="connsiteX0" fmla="*/ 0 w 4791808"/>
              <a:gd name="connsiteY0" fmla="*/ 0 h 6861908"/>
              <a:gd name="connsiteX1" fmla="*/ 4791808 w 4791808"/>
              <a:gd name="connsiteY1" fmla="*/ 0 h 6861908"/>
              <a:gd name="connsiteX2" fmla="*/ 2453054 w 4791808"/>
              <a:gd name="connsiteY2" fmla="*/ 6858000 h 6861908"/>
              <a:gd name="connsiteX3" fmla="*/ 3949 w 4791808"/>
              <a:gd name="connsiteY3" fmla="*/ 6861908 h 6861908"/>
              <a:gd name="connsiteX4" fmla="*/ 0 w 4791808"/>
              <a:gd name="connsiteY4" fmla="*/ 0 h 6861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1808" h="6861908">
                <a:moveTo>
                  <a:pt x="0" y="0"/>
                </a:moveTo>
                <a:lnTo>
                  <a:pt x="4791808" y="0"/>
                </a:lnTo>
                <a:lnTo>
                  <a:pt x="2453054" y="6858000"/>
                </a:lnTo>
                <a:lnTo>
                  <a:pt x="3949" y="6861908"/>
                </a:lnTo>
                <a:cubicBezTo>
                  <a:pt x="2633" y="4574605"/>
                  <a:pt x="1316" y="2287303"/>
                  <a:pt x="0" y="0"/>
                </a:cubicBezTo>
                <a:close/>
              </a:path>
            </a:pathLst>
          </a:custGeom>
          <a:solidFill>
            <a:srgbClr val="263B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1F914B4-2F23-FD1C-E038-83D2B695BEE3}"/>
              </a:ext>
            </a:extLst>
          </p:cNvPr>
          <p:cNvPicPr>
            <a:picLocks noChangeAspect="1"/>
          </p:cNvPicPr>
          <p:nvPr userDrawn="1"/>
        </p:nvPicPr>
        <p:blipFill>
          <a:blip r:embed="rId2"/>
          <a:stretch>
            <a:fillRect/>
          </a:stretch>
        </p:blipFill>
        <p:spPr>
          <a:xfrm>
            <a:off x="88938" y="168250"/>
            <a:ext cx="1564874" cy="1455771"/>
          </a:xfrm>
          <a:prstGeom prst="rect">
            <a:avLst/>
          </a:prstGeom>
        </p:spPr>
      </p:pic>
      <p:sp>
        <p:nvSpPr>
          <p:cNvPr id="2" name="TextBox 1">
            <a:extLst>
              <a:ext uri="{FF2B5EF4-FFF2-40B4-BE49-F238E27FC236}">
                <a16:creationId xmlns:a16="http://schemas.microsoft.com/office/drawing/2014/main" id="{0FA2384C-C62F-BEA3-E123-45606802C287}"/>
              </a:ext>
            </a:extLst>
          </p:cNvPr>
          <p:cNvSpPr txBox="1"/>
          <p:nvPr userDrawn="1"/>
        </p:nvSpPr>
        <p:spPr>
          <a:xfrm>
            <a:off x="7627315" y="6276612"/>
            <a:ext cx="3538533" cy="369332"/>
          </a:xfrm>
          <a:prstGeom prst="rect">
            <a:avLst/>
          </a:prstGeom>
          <a:noFill/>
        </p:spPr>
        <p:txBody>
          <a:bodyPr wrap="none" rtlCol="0">
            <a:spAutoFit/>
          </a:bodyPr>
          <a:lstStyle/>
          <a:p>
            <a:r>
              <a:rPr lang="en-US" b="1">
                <a:solidFill>
                  <a:srgbClr val="394C96"/>
                </a:solidFill>
              </a:rPr>
              <a:t>www.nationalcoalitioninstitute.org</a:t>
            </a:r>
          </a:p>
        </p:txBody>
      </p:sp>
    </p:spTree>
    <p:extLst>
      <p:ext uri="{BB962C8B-B14F-4D97-AF65-F5344CB8AC3E}">
        <p14:creationId xmlns:p14="http://schemas.microsoft.com/office/powerpoint/2010/main" val="22543008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rgbClr val="ED1C24"/>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6/28/2024</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790864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NE IMAGE-righ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01D5716-421F-4D4D-8CF4-67CFB288A08E}"/>
              </a:ext>
            </a:extLst>
          </p:cNvPr>
          <p:cNvSpPr>
            <a:spLocks noGrp="1"/>
          </p:cNvSpPr>
          <p:nvPr>
            <p:ph type="pic" sz="quarter" idx="10"/>
          </p:nvPr>
        </p:nvSpPr>
        <p:spPr>
          <a:xfrm>
            <a:off x="7000875" y="2055813"/>
            <a:ext cx="4810125" cy="3664050"/>
          </a:xfrm>
          <a:custGeom>
            <a:avLst/>
            <a:gdLst>
              <a:gd name="connsiteX0" fmla="*/ 0 w 6368375"/>
              <a:gd name="connsiteY0" fmla="*/ 0 h 3664050"/>
              <a:gd name="connsiteX1" fmla="*/ 6368375 w 6368375"/>
              <a:gd name="connsiteY1" fmla="*/ 0 h 3664050"/>
              <a:gd name="connsiteX2" fmla="*/ 6368375 w 6368375"/>
              <a:gd name="connsiteY2" fmla="*/ 1409406 h 3664050"/>
              <a:gd name="connsiteX3" fmla="*/ 5599483 w 6368375"/>
              <a:gd name="connsiteY3" fmla="*/ 3664050 h 3664050"/>
              <a:gd name="connsiteX4" fmla="*/ 0 w 6368375"/>
              <a:gd name="connsiteY4" fmla="*/ 3664050 h 3664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8375" h="3664050">
                <a:moveTo>
                  <a:pt x="0" y="0"/>
                </a:moveTo>
                <a:lnTo>
                  <a:pt x="6368375" y="0"/>
                </a:lnTo>
                <a:lnTo>
                  <a:pt x="6368375" y="1409406"/>
                </a:lnTo>
                <a:lnTo>
                  <a:pt x="5599483" y="3664050"/>
                </a:lnTo>
                <a:lnTo>
                  <a:pt x="0" y="3664050"/>
                </a:lnTo>
                <a:close/>
              </a:path>
            </a:pathLst>
          </a:custGeom>
          <a:pattFill prst="pct5">
            <a:fgClr>
              <a:schemeClr val="accent1"/>
            </a:fgClr>
            <a:bgClr>
              <a:schemeClr val="bg1"/>
            </a:bgClr>
          </a:pattFill>
        </p:spPr>
        <p:txBody>
          <a:bodyPr wrap="square">
            <a:noAutofit/>
          </a:bodyPr>
          <a:lstStyle/>
          <a:p>
            <a:endParaRPr lang="en-US"/>
          </a:p>
        </p:txBody>
      </p:sp>
      <p:sp>
        <p:nvSpPr>
          <p:cNvPr id="6" name="TextBox 5">
            <a:extLst>
              <a:ext uri="{FF2B5EF4-FFF2-40B4-BE49-F238E27FC236}">
                <a16:creationId xmlns:a16="http://schemas.microsoft.com/office/drawing/2014/main" id="{B36AF817-92D2-5147-95AC-3C3F501B7757}"/>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263B88"/>
                </a:solidFill>
                <a:latin typeface="Source Sans Pro" panose="020B0503030403020204" pitchFamily="34" charset="77"/>
              </a:rPr>
              <a:pPr algn="ctr"/>
              <a:t>‹#›</a:t>
            </a:fld>
            <a:endParaRPr lang="en-US" b="1" i="0">
              <a:solidFill>
                <a:srgbClr val="263B88"/>
              </a:solidFill>
              <a:latin typeface="Source Sans Pro" panose="020B0503030403020204" pitchFamily="34" charset="77"/>
            </a:endParaRPr>
          </a:p>
        </p:txBody>
      </p:sp>
      <p:sp>
        <p:nvSpPr>
          <p:cNvPr id="11" name="Title 10">
            <a:extLst>
              <a:ext uri="{FF2B5EF4-FFF2-40B4-BE49-F238E27FC236}">
                <a16:creationId xmlns:a16="http://schemas.microsoft.com/office/drawing/2014/main" id="{38D2EAF6-50EC-AA45-AEC1-14710E37EB2A}"/>
              </a:ext>
            </a:extLst>
          </p:cNvPr>
          <p:cNvSpPr>
            <a:spLocks noGrp="1"/>
          </p:cNvSpPr>
          <p:nvPr>
            <p:ph type="title"/>
          </p:nvPr>
        </p:nvSpPr>
        <p:spPr>
          <a:xfrm>
            <a:off x="2305048" y="365125"/>
            <a:ext cx="9048751" cy="1325563"/>
          </a:xfrm>
        </p:spPr>
        <p:txBody>
          <a:bodyPr/>
          <a:lstStyle/>
          <a:p>
            <a:r>
              <a:rPr lang="en-US"/>
              <a:t>Click to edit Master title style</a:t>
            </a:r>
          </a:p>
        </p:txBody>
      </p:sp>
      <p:sp>
        <p:nvSpPr>
          <p:cNvPr id="8" name="Content Placeholder 2">
            <a:extLst>
              <a:ext uri="{FF2B5EF4-FFF2-40B4-BE49-F238E27FC236}">
                <a16:creationId xmlns:a16="http://schemas.microsoft.com/office/drawing/2014/main" id="{2F559342-04E6-4A43-A9F9-895E6555C351}"/>
              </a:ext>
            </a:extLst>
          </p:cNvPr>
          <p:cNvSpPr>
            <a:spLocks noGrp="1"/>
          </p:cNvSpPr>
          <p:nvPr>
            <p:ph idx="1"/>
          </p:nvPr>
        </p:nvSpPr>
        <p:spPr>
          <a:xfrm>
            <a:off x="2305049" y="2055813"/>
            <a:ext cx="4371976" cy="3664050"/>
          </a:xfrm>
        </p:spPr>
        <p:txBody>
          <a:bodyPr lIns="90000"/>
          <a:lstStyle>
            <a:lvl1pPr marL="0" indent="0">
              <a:buNone/>
              <a:defRPr>
                <a:solidFill>
                  <a:schemeClr val="tx1">
                    <a:lumMod val="65000"/>
                    <a:lumOff val="35000"/>
                  </a:schemeClr>
                </a:solidFill>
                <a:latin typeface="Source Sans Pro" panose="020B0503030403020204" pitchFamily="34" charset="77"/>
              </a:defRPr>
            </a:lvl1pPr>
            <a:lvl2pPr marL="360000" indent="0">
              <a:buNone/>
              <a:defRPr>
                <a:solidFill>
                  <a:schemeClr val="tx1">
                    <a:lumMod val="65000"/>
                    <a:lumOff val="35000"/>
                  </a:schemeClr>
                </a:solidFill>
                <a:latin typeface="Source Sans Pro" panose="020B0503030403020204" pitchFamily="34" charset="77"/>
              </a:defRPr>
            </a:lvl2pPr>
            <a:lvl3pPr marL="720000" indent="0">
              <a:buNone/>
              <a:defRPr>
                <a:solidFill>
                  <a:schemeClr val="tx1">
                    <a:lumMod val="65000"/>
                    <a:lumOff val="35000"/>
                  </a:schemeClr>
                </a:solidFill>
                <a:latin typeface="Source Sans Pro" panose="020B0503030403020204" pitchFamily="34" charset="77"/>
              </a:defRPr>
            </a:lvl3pPr>
            <a:lvl4pPr marL="1080000" indent="0">
              <a:buNone/>
              <a:defRPr>
                <a:solidFill>
                  <a:schemeClr val="tx1">
                    <a:lumMod val="65000"/>
                    <a:lumOff val="35000"/>
                  </a:schemeClr>
                </a:solidFill>
                <a:latin typeface="Source Sans Pro" panose="020B0503030403020204" pitchFamily="34" charset="77"/>
              </a:defRPr>
            </a:lvl4pPr>
            <a:lvl5pPr marL="1828800" indent="0">
              <a:buNone/>
              <a:defRPr>
                <a:solidFill>
                  <a:schemeClr val="tx1">
                    <a:lumMod val="65000"/>
                    <a:lumOff val="35000"/>
                  </a:schemeClr>
                </a:solidFill>
                <a:latin typeface="Source Sans Pro" panose="020B0503030403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3" name="Picture 2">
            <a:extLst>
              <a:ext uri="{FF2B5EF4-FFF2-40B4-BE49-F238E27FC236}">
                <a16:creationId xmlns:a16="http://schemas.microsoft.com/office/drawing/2014/main" id="{17EBEA87-AE7D-3ADB-FEBC-DAF0CFA59335}"/>
              </a:ext>
            </a:extLst>
          </p:cNvPr>
          <p:cNvPicPr>
            <a:picLocks noChangeAspect="1"/>
          </p:cNvPicPr>
          <p:nvPr userDrawn="1"/>
        </p:nvPicPr>
        <p:blipFill>
          <a:blip r:embed="rId2"/>
          <a:stretch>
            <a:fillRect/>
          </a:stretch>
        </p:blipFill>
        <p:spPr>
          <a:xfrm>
            <a:off x="0" y="0"/>
            <a:ext cx="2371550" cy="2133785"/>
          </a:xfrm>
          <a:prstGeom prst="rect">
            <a:avLst/>
          </a:prstGeom>
        </p:spPr>
      </p:pic>
      <p:sp>
        <p:nvSpPr>
          <p:cNvPr id="2" name="TextBox 1">
            <a:extLst>
              <a:ext uri="{FF2B5EF4-FFF2-40B4-BE49-F238E27FC236}">
                <a16:creationId xmlns:a16="http://schemas.microsoft.com/office/drawing/2014/main" id="{911655F1-D480-8A57-C25F-8EC10313C7E2}"/>
              </a:ext>
            </a:extLst>
          </p:cNvPr>
          <p:cNvSpPr txBox="1"/>
          <p:nvPr userDrawn="1"/>
        </p:nvSpPr>
        <p:spPr>
          <a:xfrm>
            <a:off x="7551115" y="6276612"/>
            <a:ext cx="3538533" cy="369332"/>
          </a:xfrm>
          <a:prstGeom prst="rect">
            <a:avLst/>
          </a:prstGeom>
          <a:noFill/>
        </p:spPr>
        <p:txBody>
          <a:bodyPr wrap="none" rtlCol="0">
            <a:spAutoFit/>
          </a:bodyPr>
          <a:lstStyle/>
          <a:p>
            <a:r>
              <a:rPr lang="en-US" b="1">
                <a:solidFill>
                  <a:srgbClr val="394C96"/>
                </a:solidFill>
              </a:rPr>
              <a:t>www.nationalcoalitioninstitute.org</a:t>
            </a:r>
          </a:p>
        </p:txBody>
      </p:sp>
    </p:spTree>
    <p:extLst>
      <p:ext uri="{BB962C8B-B14F-4D97-AF65-F5344CB8AC3E}">
        <p14:creationId xmlns:p14="http://schemas.microsoft.com/office/powerpoint/2010/main" val="14108505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IMAGES-righ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C24AEFD-DB6E-A447-971A-B016A17C47BD}"/>
              </a:ext>
            </a:extLst>
          </p:cNvPr>
          <p:cNvSpPr>
            <a:spLocks noGrp="1"/>
          </p:cNvSpPr>
          <p:nvPr>
            <p:ph type="pic" sz="quarter" idx="10"/>
          </p:nvPr>
        </p:nvSpPr>
        <p:spPr>
          <a:xfrm>
            <a:off x="5823626" y="2055813"/>
            <a:ext cx="3030443" cy="3664050"/>
          </a:xfrm>
          <a:pattFill prst="pct5">
            <a:fgClr>
              <a:schemeClr val="accent1"/>
            </a:fgClr>
            <a:bgClr>
              <a:schemeClr val="bg1"/>
            </a:bgClr>
          </a:pattFill>
        </p:spPr>
        <p:txBody>
          <a:bodyPr/>
          <a:lstStyle/>
          <a:p>
            <a:endParaRPr lang="en-US"/>
          </a:p>
        </p:txBody>
      </p:sp>
      <p:sp>
        <p:nvSpPr>
          <p:cNvPr id="6" name="TextBox 5">
            <a:extLst>
              <a:ext uri="{FF2B5EF4-FFF2-40B4-BE49-F238E27FC236}">
                <a16:creationId xmlns:a16="http://schemas.microsoft.com/office/drawing/2014/main" id="{B36AF817-92D2-5147-95AC-3C3F501B7757}"/>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263B88"/>
                </a:solidFill>
                <a:latin typeface="Source Sans Pro" panose="020B0503030403020204" pitchFamily="34" charset="77"/>
              </a:rPr>
              <a:pPr algn="ctr"/>
              <a:t>‹#›</a:t>
            </a:fld>
            <a:endParaRPr lang="en-US" b="1" i="0">
              <a:solidFill>
                <a:srgbClr val="263B88"/>
              </a:solidFill>
              <a:latin typeface="Source Sans Pro" panose="020B0503030403020204" pitchFamily="34" charset="77"/>
            </a:endParaRPr>
          </a:p>
        </p:txBody>
      </p:sp>
      <p:sp>
        <p:nvSpPr>
          <p:cNvPr id="10" name="Rectangle 33">
            <a:extLst>
              <a:ext uri="{FF2B5EF4-FFF2-40B4-BE49-F238E27FC236}">
                <a16:creationId xmlns:a16="http://schemas.microsoft.com/office/drawing/2014/main" id="{B61D4201-C49E-9D4E-A07E-F296994FCCC0}"/>
              </a:ext>
            </a:extLst>
          </p:cNvPr>
          <p:cNvSpPr/>
          <p:nvPr userDrawn="1"/>
        </p:nvSpPr>
        <p:spPr>
          <a:xfrm>
            <a:off x="0" y="0"/>
            <a:ext cx="1402592" cy="2008523"/>
          </a:xfrm>
          <a:custGeom>
            <a:avLst/>
            <a:gdLst>
              <a:gd name="connsiteX0" fmla="*/ 0 w 228600"/>
              <a:gd name="connsiteY0" fmla="*/ 0 h 6858000"/>
              <a:gd name="connsiteX1" fmla="*/ 228600 w 228600"/>
              <a:gd name="connsiteY1" fmla="*/ 0 h 6858000"/>
              <a:gd name="connsiteX2" fmla="*/ 228600 w 228600"/>
              <a:gd name="connsiteY2" fmla="*/ 6858000 h 6858000"/>
              <a:gd name="connsiteX3" fmla="*/ 0 w 228600"/>
              <a:gd name="connsiteY3" fmla="*/ 6858000 h 6858000"/>
              <a:gd name="connsiteX4" fmla="*/ 0 w 228600"/>
              <a:gd name="connsiteY4" fmla="*/ 0 h 6858000"/>
              <a:gd name="connsiteX0" fmla="*/ 0 w 2567354"/>
              <a:gd name="connsiteY0" fmla="*/ 0 h 6858000"/>
              <a:gd name="connsiteX1" fmla="*/ 2567354 w 2567354"/>
              <a:gd name="connsiteY1" fmla="*/ 0 h 6858000"/>
              <a:gd name="connsiteX2" fmla="*/ 228600 w 2567354"/>
              <a:gd name="connsiteY2" fmla="*/ 6858000 h 6858000"/>
              <a:gd name="connsiteX3" fmla="*/ 0 w 2567354"/>
              <a:gd name="connsiteY3" fmla="*/ 6858000 h 6858000"/>
              <a:gd name="connsiteX4" fmla="*/ 0 w 2567354"/>
              <a:gd name="connsiteY4" fmla="*/ 0 h 6858000"/>
              <a:gd name="connsiteX0" fmla="*/ 0 w 4791808"/>
              <a:gd name="connsiteY0" fmla="*/ 0 h 6858000"/>
              <a:gd name="connsiteX1" fmla="*/ 4791808 w 4791808"/>
              <a:gd name="connsiteY1" fmla="*/ 0 h 6858000"/>
              <a:gd name="connsiteX2" fmla="*/ 2453054 w 4791808"/>
              <a:gd name="connsiteY2" fmla="*/ 6858000 h 6858000"/>
              <a:gd name="connsiteX3" fmla="*/ 2224454 w 4791808"/>
              <a:gd name="connsiteY3" fmla="*/ 6858000 h 6858000"/>
              <a:gd name="connsiteX4" fmla="*/ 0 w 4791808"/>
              <a:gd name="connsiteY4" fmla="*/ 0 h 6858000"/>
              <a:gd name="connsiteX0" fmla="*/ 0 w 4791808"/>
              <a:gd name="connsiteY0" fmla="*/ 0 h 6858000"/>
              <a:gd name="connsiteX1" fmla="*/ 4791808 w 4791808"/>
              <a:gd name="connsiteY1" fmla="*/ 0 h 6858000"/>
              <a:gd name="connsiteX2" fmla="*/ 2453054 w 4791808"/>
              <a:gd name="connsiteY2" fmla="*/ 6858000 h 6858000"/>
              <a:gd name="connsiteX3" fmla="*/ 35169 w 4791808"/>
              <a:gd name="connsiteY3" fmla="*/ 6849208 h 6858000"/>
              <a:gd name="connsiteX4" fmla="*/ 0 w 4791808"/>
              <a:gd name="connsiteY4" fmla="*/ 0 h 6858000"/>
              <a:gd name="connsiteX0" fmla="*/ 0 w 4791808"/>
              <a:gd name="connsiteY0" fmla="*/ 0 h 6861908"/>
              <a:gd name="connsiteX1" fmla="*/ 4791808 w 4791808"/>
              <a:gd name="connsiteY1" fmla="*/ 0 h 6861908"/>
              <a:gd name="connsiteX2" fmla="*/ 2453054 w 4791808"/>
              <a:gd name="connsiteY2" fmla="*/ 6858000 h 6861908"/>
              <a:gd name="connsiteX3" fmla="*/ 25644 w 4791808"/>
              <a:gd name="connsiteY3" fmla="*/ 6861908 h 6861908"/>
              <a:gd name="connsiteX4" fmla="*/ 0 w 4791808"/>
              <a:gd name="connsiteY4" fmla="*/ 0 h 6861908"/>
              <a:gd name="connsiteX0" fmla="*/ 0 w 4791808"/>
              <a:gd name="connsiteY0" fmla="*/ 0 h 6861908"/>
              <a:gd name="connsiteX1" fmla="*/ 4791808 w 4791808"/>
              <a:gd name="connsiteY1" fmla="*/ 0 h 6861908"/>
              <a:gd name="connsiteX2" fmla="*/ 2453054 w 4791808"/>
              <a:gd name="connsiteY2" fmla="*/ 6858000 h 6861908"/>
              <a:gd name="connsiteX3" fmla="*/ 3949 w 4791808"/>
              <a:gd name="connsiteY3" fmla="*/ 6861908 h 6861908"/>
              <a:gd name="connsiteX4" fmla="*/ 0 w 4791808"/>
              <a:gd name="connsiteY4" fmla="*/ 0 h 6861908"/>
              <a:gd name="connsiteX0" fmla="*/ 0 w 4791808"/>
              <a:gd name="connsiteY0" fmla="*/ 0 h 6861908"/>
              <a:gd name="connsiteX1" fmla="*/ 4791808 w 4791808"/>
              <a:gd name="connsiteY1" fmla="*/ 0 h 6861908"/>
              <a:gd name="connsiteX2" fmla="*/ 2453054 w 4791808"/>
              <a:gd name="connsiteY2" fmla="*/ 6858000 h 6861908"/>
              <a:gd name="connsiteX3" fmla="*/ 3949 w 4791808"/>
              <a:gd name="connsiteY3" fmla="*/ 6861908 h 6861908"/>
              <a:gd name="connsiteX4" fmla="*/ 0 w 4791808"/>
              <a:gd name="connsiteY4" fmla="*/ 0 h 6861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1808" h="6861908">
                <a:moveTo>
                  <a:pt x="0" y="0"/>
                </a:moveTo>
                <a:lnTo>
                  <a:pt x="4791808" y="0"/>
                </a:lnTo>
                <a:lnTo>
                  <a:pt x="2453054" y="6858000"/>
                </a:lnTo>
                <a:lnTo>
                  <a:pt x="3949" y="6861908"/>
                </a:lnTo>
                <a:cubicBezTo>
                  <a:pt x="2633" y="4574605"/>
                  <a:pt x="1316" y="2287303"/>
                  <a:pt x="0" y="0"/>
                </a:cubicBezTo>
                <a:close/>
              </a:path>
            </a:pathLst>
          </a:custGeom>
          <a:solidFill>
            <a:srgbClr val="263B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38D2EAF6-50EC-AA45-AEC1-14710E37EB2A}"/>
              </a:ext>
            </a:extLst>
          </p:cNvPr>
          <p:cNvSpPr>
            <a:spLocks noGrp="1"/>
          </p:cNvSpPr>
          <p:nvPr>
            <p:ph type="title"/>
          </p:nvPr>
        </p:nvSpPr>
        <p:spPr>
          <a:xfrm>
            <a:off x="1402592" y="365125"/>
            <a:ext cx="9951208" cy="1325563"/>
          </a:xfrm>
        </p:spPr>
        <p:txBody>
          <a:bodyPr/>
          <a:lstStyle/>
          <a:p>
            <a:r>
              <a:rPr lang="en-US"/>
              <a:t>Click to edit Master title style</a:t>
            </a:r>
          </a:p>
        </p:txBody>
      </p:sp>
      <p:sp>
        <p:nvSpPr>
          <p:cNvPr id="16" name="Picture Placeholder 15">
            <a:extLst>
              <a:ext uri="{FF2B5EF4-FFF2-40B4-BE49-F238E27FC236}">
                <a16:creationId xmlns:a16="http://schemas.microsoft.com/office/drawing/2014/main" id="{C83E078C-D376-D844-AFF2-564FD9088A8A}"/>
              </a:ext>
            </a:extLst>
          </p:cNvPr>
          <p:cNvSpPr>
            <a:spLocks noGrp="1"/>
          </p:cNvSpPr>
          <p:nvPr>
            <p:ph type="pic" sz="quarter" idx="11"/>
          </p:nvPr>
        </p:nvSpPr>
        <p:spPr>
          <a:xfrm>
            <a:off x="9168993" y="2055813"/>
            <a:ext cx="3030443" cy="3664050"/>
          </a:xfrm>
          <a:custGeom>
            <a:avLst/>
            <a:gdLst>
              <a:gd name="connsiteX0" fmla="*/ 0 w 3030443"/>
              <a:gd name="connsiteY0" fmla="*/ 0 h 3664050"/>
              <a:gd name="connsiteX1" fmla="*/ 3030443 w 3030443"/>
              <a:gd name="connsiteY1" fmla="*/ 0 h 3664050"/>
              <a:gd name="connsiteX2" fmla="*/ 3030443 w 3030443"/>
              <a:gd name="connsiteY2" fmla="*/ 1387602 h 3664050"/>
              <a:gd name="connsiteX3" fmla="*/ 2254115 w 3030443"/>
              <a:gd name="connsiteY3" fmla="*/ 3664050 h 3664050"/>
              <a:gd name="connsiteX4" fmla="*/ 0 w 3030443"/>
              <a:gd name="connsiteY4" fmla="*/ 3664050 h 3664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0443" h="3664050">
                <a:moveTo>
                  <a:pt x="0" y="0"/>
                </a:moveTo>
                <a:lnTo>
                  <a:pt x="3030443" y="0"/>
                </a:lnTo>
                <a:lnTo>
                  <a:pt x="3030443" y="1387602"/>
                </a:lnTo>
                <a:lnTo>
                  <a:pt x="2254115" y="3664050"/>
                </a:lnTo>
                <a:lnTo>
                  <a:pt x="0" y="3664050"/>
                </a:lnTo>
                <a:close/>
              </a:path>
            </a:pathLst>
          </a:custGeom>
          <a:pattFill prst="pct5">
            <a:fgClr>
              <a:schemeClr val="accent1"/>
            </a:fgClr>
            <a:bgClr>
              <a:schemeClr val="bg1"/>
            </a:bgClr>
          </a:pattFill>
        </p:spPr>
        <p:txBody>
          <a:bodyPr wrap="square">
            <a:noAutofit/>
          </a:bodyPr>
          <a:lstStyle/>
          <a:p>
            <a:endParaRPr lang="en-US"/>
          </a:p>
        </p:txBody>
      </p:sp>
      <p:sp>
        <p:nvSpPr>
          <p:cNvPr id="12" name="Content Placeholder 2">
            <a:extLst>
              <a:ext uri="{FF2B5EF4-FFF2-40B4-BE49-F238E27FC236}">
                <a16:creationId xmlns:a16="http://schemas.microsoft.com/office/drawing/2014/main" id="{872D042A-2C74-9F41-BB85-FE582AC80BDD}"/>
              </a:ext>
            </a:extLst>
          </p:cNvPr>
          <p:cNvSpPr>
            <a:spLocks noGrp="1"/>
          </p:cNvSpPr>
          <p:nvPr>
            <p:ph idx="1"/>
          </p:nvPr>
        </p:nvSpPr>
        <p:spPr>
          <a:xfrm>
            <a:off x="1402593" y="2055813"/>
            <a:ext cx="4106110" cy="3664050"/>
          </a:xfrm>
        </p:spPr>
        <p:txBody>
          <a:bodyPr lIns="90000"/>
          <a:lstStyle>
            <a:lvl1pPr marL="0" indent="0">
              <a:buNone/>
              <a:defRPr>
                <a:solidFill>
                  <a:schemeClr val="tx1">
                    <a:lumMod val="65000"/>
                    <a:lumOff val="35000"/>
                  </a:schemeClr>
                </a:solidFill>
                <a:latin typeface="Source Sans Pro" panose="020B0503030403020204" pitchFamily="34" charset="77"/>
              </a:defRPr>
            </a:lvl1pPr>
            <a:lvl2pPr marL="360000" indent="0">
              <a:buNone/>
              <a:defRPr>
                <a:solidFill>
                  <a:schemeClr val="tx1">
                    <a:lumMod val="65000"/>
                    <a:lumOff val="35000"/>
                  </a:schemeClr>
                </a:solidFill>
                <a:latin typeface="Source Sans Pro" panose="020B0503030403020204" pitchFamily="34" charset="77"/>
              </a:defRPr>
            </a:lvl2pPr>
            <a:lvl3pPr marL="720000" indent="0">
              <a:buNone/>
              <a:defRPr>
                <a:solidFill>
                  <a:schemeClr val="tx1">
                    <a:lumMod val="65000"/>
                    <a:lumOff val="35000"/>
                  </a:schemeClr>
                </a:solidFill>
                <a:latin typeface="Source Sans Pro" panose="020B0503030403020204" pitchFamily="34" charset="77"/>
              </a:defRPr>
            </a:lvl3pPr>
            <a:lvl4pPr marL="1080000" indent="0">
              <a:buNone/>
              <a:defRPr>
                <a:solidFill>
                  <a:schemeClr val="tx1">
                    <a:lumMod val="65000"/>
                    <a:lumOff val="35000"/>
                  </a:schemeClr>
                </a:solidFill>
                <a:latin typeface="Source Sans Pro" panose="020B0503030403020204" pitchFamily="34" charset="77"/>
              </a:defRPr>
            </a:lvl4pPr>
            <a:lvl5pPr marL="1828800" indent="0">
              <a:buNone/>
              <a:defRPr>
                <a:solidFill>
                  <a:schemeClr val="tx1">
                    <a:lumMod val="65000"/>
                    <a:lumOff val="35000"/>
                  </a:schemeClr>
                </a:solidFill>
                <a:latin typeface="Source Sans Pro" panose="020B0503030403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extBox 1">
            <a:extLst>
              <a:ext uri="{FF2B5EF4-FFF2-40B4-BE49-F238E27FC236}">
                <a16:creationId xmlns:a16="http://schemas.microsoft.com/office/drawing/2014/main" id="{EB56B342-9019-280A-BBE5-7DE5BC7FC1F0}"/>
              </a:ext>
            </a:extLst>
          </p:cNvPr>
          <p:cNvSpPr txBox="1"/>
          <p:nvPr userDrawn="1"/>
        </p:nvSpPr>
        <p:spPr>
          <a:xfrm>
            <a:off x="7480006" y="6276612"/>
            <a:ext cx="3538533" cy="369332"/>
          </a:xfrm>
          <a:prstGeom prst="rect">
            <a:avLst/>
          </a:prstGeom>
          <a:noFill/>
        </p:spPr>
        <p:txBody>
          <a:bodyPr wrap="none" rtlCol="0">
            <a:spAutoFit/>
          </a:bodyPr>
          <a:lstStyle/>
          <a:p>
            <a:r>
              <a:rPr lang="en-US" b="1">
                <a:solidFill>
                  <a:srgbClr val="394C96"/>
                </a:solidFill>
              </a:rPr>
              <a:t>www.nationalcoalitioninstitute.org</a:t>
            </a:r>
          </a:p>
        </p:txBody>
      </p:sp>
    </p:spTree>
    <p:extLst>
      <p:ext uri="{BB962C8B-B14F-4D97-AF65-F5344CB8AC3E}">
        <p14:creationId xmlns:p14="http://schemas.microsoft.com/office/powerpoint/2010/main" val="3371804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HORIZONTAL IMAGES-top">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C24AEFD-DB6E-A447-971A-B016A17C47BD}"/>
              </a:ext>
            </a:extLst>
          </p:cNvPr>
          <p:cNvSpPr>
            <a:spLocks noGrp="1"/>
          </p:cNvSpPr>
          <p:nvPr>
            <p:ph type="pic" sz="quarter" idx="10"/>
          </p:nvPr>
        </p:nvSpPr>
        <p:spPr>
          <a:xfrm>
            <a:off x="0" y="0"/>
            <a:ext cx="6006230" cy="3068877"/>
          </a:xfrm>
          <a:pattFill prst="pct5">
            <a:fgClr>
              <a:schemeClr val="accent1"/>
            </a:fgClr>
            <a:bgClr>
              <a:schemeClr val="bg1"/>
            </a:bgClr>
          </a:pattFill>
        </p:spPr>
        <p:txBody>
          <a:bodyPr/>
          <a:lstStyle/>
          <a:p>
            <a:endParaRPr lang="en-US"/>
          </a:p>
        </p:txBody>
      </p:sp>
      <p:sp>
        <p:nvSpPr>
          <p:cNvPr id="11" name="Picture Placeholder 10">
            <a:extLst>
              <a:ext uri="{FF2B5EF4-FFF2-40B4-BE49-F238E27FC236}">
                <a16:creationId xmlns:a16="http://schemas.microsoft.com/office/drawing/2014/main" id="{86628376-1AD1-7446-BE4B-11E566628B98}"/>
              </a:ext>
            </a:extLst>
          </p:cNvPr>
          <p:cNvSpPr>
            <a:spLocks noGrp="1"/>
          </p:cNvSpPr>
          <p:nvPr>
            <p:ph type="pic" sz="quarter" idx="11"/>
          </p:nvPr>
        </p:nvSpPr>
        <p:spPr>
          <a:xfrm>
            <a:off x="6185772" y="0"/>
            <a:ext cx="6006230" cy="3068877"/>
          </a:xfrm>
          <a:custGeom>
            <a:avLst/>
            <a:gdLst>
              <a:gd name="connsiteX0" fmla="*/ 0 w 6006230"/>
              <a:gd name="connsiteY0" fmla="*/ 0 h 3068877"/>
              <a:gd name="connsiteX1" fmla="*/ 6006230 w 6006230"/>
              <a:gd name="connsiteY1" fmla="*/ 0 h 3068877"/>
              <a:gd name="connsiteX2" fmla="*/ 6006230 w 6006230"/>
              <a:gd name="connsiteY2" fmla="*/ 1534103 h 3068877"/>
              <a:gd name="connsiteX3" fmla="*/ 5482832 w 6006230"/>
              <a:gd name="connsiteY3" fmla="*/ 3068877 h 3068877"/>
              <a:gd name="connsiteX4" fmla="*/ 0 w 6006230"/>
              <a:gd name="connsiteY4" fmla="*/ 3068877 h 3068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6230" h="3068877">
                <a:moveTo>
                  <a:pt x="0" y="0"/>
                </a:moveTo>
                <a:lnTo>
                  <a:pt x="6006230" y="0"/>
                </a:lnTo>
                <a:lnTo>
                  <a:pt x="6006230" y="1534103"/>
                </a:lnTo>
                <a:lnTo>
                  <a:pt x="5482832" y="3068877"/>
                </a:lnTo>
                <a:lnTo>
                  <a:pt x="0" y="3068877"/>
                </a:lnTo>
                <a:close/>
              </a:path>
            </a:pathLst>
          </a:custGeom>
          <a:pattFill prst="pct5">
            <a:fgClr>
              <a:schemeClr val="accent1"/>
            </a:fgClr>
            <a:bgClr>
              <a:schemeClr val="bg1"/>
            </a:bgClr>
          </a:pattFill>
        </p:spPr>
        <p:txBody>
          <a:bodyPr wrap="square">
            <a:noAutofit/>
          </a:bodyPr>
          <a:lstStyle/>
          <a:p>
            <a:endParaRPr lang="en-US"/>
          </a:p>
        </p:txBody>
      </p:sp>
      <p:sp>
        <p:nvSpPr>
          <p:cNvPr id="3" name="Title 1">
            <a:extLst>
              <a:ext uri="{FF2B5EF4-FFF2-40B4-BE49-F238E27FC236}">
                <a16:creationId xmlns:a16="http://schemas.microsoft.com/office/drawing/2014/main" id="{F7B5773B-298E-AB4B-B6BB-5856600D2287}"/>
              </a:ext>
            </a:extLst>
          </p:cNvPr>
          <p:cNvSpPr>
            <a:spLocks noGrp="1"/>
          </p:cNvSpPr>
          <p:nvPr>
            <p:ph type="title"/>
          </p:nvPr>
        </p:nvSpPr>
        <p:spPr>
          <a:xfrm>
            <a:off x="1402592" y="3429000"/>
            <a:ext cx="9951208" cy="529225"/>
          </a:xfrm>
        </p:spPr>
        <p:txBody>
          <a:bodyPr>
            <a:normAutofit/>
          </a:bodyPr>
          <a:lstStyle>
            <a:lvl1pPr>
              <a:defRPr sz="3200" b="1">
                <a:solidFill>
                  <a:srgbClr val="263B88"/>
                </a:solidFill>
                <a:latin typeface="Source Sans Pro" panose="020B0503030403020204" pitchFamily="34" charset="77"/>
              </a:defRPr>
            </a:lvl1pPr>
          </a:lstStyle>
          <a:p>
            <a:r>
              <a:rPr lang="en-US"/>
              <a:t>Click to edit Master title style</a:t>
            </a:r>
          </a:p>
        </p:txBody>
      </p:sp>
      <p:sp>
        <p:nvSpPr>
          <p:cNvPr id="6" name="TextBox 5">
            <a:extLst>
              <a:ext uri="{FF2B5EF4-FFF2-40B4-BE49-F238E27FC236}">
                <a16:creationId xmlns:a16="http://schemas.microsoft.com/office/drawing/2014/main" id="{B36AF817-92D2-5147-95AC-3C3F501B7757}"/>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263B88"/>
                </a:solidFill>
                <a:latin typeface="Source Sans Pro" panose="020B0503030403020204" pitchFamily="34" charset="77"/>
              </a:rPr>
              <a:pPr algn="ctr"/>
              <a:t>‹#›</a:t>
            </a:fld>
            <a:endParaRPr lang="en-US" b="1" i="0">
              <a:solidFill>
                <a:srgbClr val="263B88"/>
              </a:solidFill>
              <a:latin typeface="Source Sans Pro" panose="020B0503030403020204" pitchFamily="34" charset="77"/>
            </a:endParaRPr>
          </a:p>
        </p:txBody>
      </p:sp>
      <p:sp>
        <p:nvSpPr>
          <p:cNvPr id="9" name="Content Placeholder 2">
            <a:extLst>
              <a:ext uri="{FF2B5EF4-FFF2-40B4-BE49-F238E27FC236}">
                <a16:creationId xmlns:a16="http://schemas.microsoft.com/office/drawing/2014/main" id="{9CBD6525-6A08-E04E-AEE7-940014C44D54}"/>
              </a:ext>
            </a:extLst>
          </p:cNvPr>
          <p:cNvSpPr>
            <a:spLocks noGrp="1"/>
          </p:cNvSpPr>
          <p:nvPr>
            <p:ph idx="1"/>
          </p:nvPr>
        </p:nvSpPr>
        <p:spPr>
          <a:xfrm>
            <a:off x="1402592" y="4171167"/>
            <a:ext cx="9951208" cy="1872641"/>
          </a:xfrm>
        </p:spPr>
        <p:txBody>
          <a:bodyPr>
            <a:normAutofit/>
          </a:bodyPr>
          <a:lstStyle>
            <a:lvl1pPr marL="0" indent="0">
              <a:buNone/>
              <a:defRPr sz="2400">
                <a:solidFill>
                  <a:schemeClr val="tx1">
                    <a:lumMod val="65000"/>
                    <a:lumOff val="35000"/>
                  </a:schemeClr>
                </a:solidFill>
                <a:latin typeface="Source Sans Pro" panose="020B0503030403020204" pitchFamily="34" charset="77"/>
              </a:defRPr>
            </a:lvl1pPr>
            <a:lvl2pPr marL="457200" indent="0">
              <a:buNone/>
              <a:defRPr>
                <a:solidFill>
                  <a:schemeClr val="tx1">
                    <a:lumMod val="65000"/>
                    <a:lumOff val="35000"/>
                  </a:schemeClr>
                </a:solidFill>
                <a:latin typeface="Source Sans Pro" panose="020B0503030403020204" pitchFamily="34" charset="77"/>
              </a:defRPr>
            </a:lvl2pPr>
            <a:lvl3pPr marL="914400" indent="0">
              <a:buNone/>
              <a:defRPr>
                <a:solidFill>
                  <a:schemeClr val="tx1">
                    <a:lumMod val="65000"/>
                    <a:lumOff val="35000"/>
                  </a:schemeClr>
                </a:solidFill>
                <a:latin typeface="Source Sans Pro" panose="020B0503030403020204" pitchFamily="34" charset="77"/>
              </a:defRPr>
            </a:lvl3pPr>
            <a:lvl4pPr marL="1371600" indent="0">
              <a:buNone/>
              <a:defRPr>
                <a:solidFill>
                  <a:schemeClr val="tx1">
                    <a:lumMod val="65000"/>
                    <a:lumOff val="35000"/>
                  </a:schemeClr>
                </a:solidFill>
                <a:latin typeface="Source Sans Pro" panose="020B0503030403020204" pitchFamily="34" charset="77"/>
              </a:defRPr>
            </a:lvl4pPr>
            <a:lvl5pPr marL="1828800" indent="0">
              <a:buNone/>
              <a:defRPr>
                <a:solidFill>
                  <a:schemeClr val="tx1">
                    <a:lumMod val="65000"/>
                    <a:lumOff val="35000"/>
                  </a:schemeClr>
                </a:solidFill>
                <a:latin typeface="Source Sans Pro" panose="020B0503030403020204" pitchFamily="34" charset="77"/>
              </a:defRPr>
            </a:lvl5pPr>
          </a:lstStyle>
          <a:p>
            <a:pPr lvl="0"/>
            <a:r>
              <a:rPr lang="en-US"/>
              <a:t>Click to edit Master text styles</a:t>
            </a:r>
          </a:p>
        </p:txBody>
      </p:sp>
      <p:sp>
        <p:nvSpPr>
          <p:cNvPr id="2" name="TextBox 1">
            <a:extLst>
              <a:ext uri="{FF2B5EF4-FFF2-40B4-BE49-F238E27FC236}">
                <a16:creationId xmlns:a16="http://schemas.microsoft.com/office/drawing/2014/main" id="{9BA0E211-4E66-C380-20D0-4DA5FC603D60}"/>
              </a:ext>
            </a:extLst>
          </p:cNvPr>
          <p:cNvSpPr txBox="1"/>
          <p:nvPr userDrawn="1"/>
        </p:nvSpPr>
        <p:spPr>
          <a:xfrm>
            <a:off x="7480006" y="6276612"/>
            <a:ext cx="3538533" cy="369332"/>
          </a:xfrm>
          <a:prstGeom prst="rect">
            <a:avLst/>
          </a:prstGeom>
          <a:noFill/>
        </p:spPr>
        <p:txBody>
          <a:bodyPr wrap="none" rtlCol="0">
            <a:spAutoFit/>
          </a:bodyPr>
          <a:lstStyle/>
          <a:p>
            <a:r>
              <a:rPr lang="en-US" b="1">
                <a:solidFill>
                  <a:srgbClr val="394C96"/>
                </a:solidFill>
              </a:rPr>
              <a:t>www.nationalcoalitioninstitute.org</a:t>
            </a:r>
          </a:p>
        </p:txBody>
      </p:sp>
    </p:spTree>
    <p:extLst>
      <p:ext uri="{BB962C8B-B14F-4D97-AF65-F5344CB8AC3E}">
        <p14:creationId xmlns:p14="http://schemas.microsoft.com/office/powerpoint/2010/main" val="27288866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AGONAL IMAGE-left">
    <p:bg>
      <p:bgPr>
        <a:solidFill>
          <a:schemeClr val="bg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B770096-4069-A34B-87D5-651D6477CD09}"/>
              </a:ext>
            </a:extLst>
          </p:cNvPr>
          <p:cNvSpPr>
            <a:spLocks noGrp="1"/>
          </p:cNvSpPr>
          <p:nvPr>
            <p:ph type="pic" sz="quarter" idx="13"/>
          </p:nvPr>
        </p:nvSpPr>
        <p:spPr>
          <a:xfrm>
            <a:off x="1" y="0"/>
            <a:ext cx="8753474" cy="6858000"/>
          </a:xfrm>
          <a:custGeom>
            <a:avLst/>
            <a:gdLst>
              <a:gd name="connsiteX0" fmla="*/ 0 w 4429755"/>
              <a:gd name="connsiteY0" fmla="*/ 0 h 6858000"/>
              <a:gd name="connsiteX1" fmla="*/ 4429755 w 4429755"/>
              <a:gd name="connsiteY1" fmla="*/ 0 h 6858000"/>
              <a:gd name="connsiteX2" fmla="*/ 2100312 w 4429755"/>
              <a:gd name="connsiteY2" fmla="*/ 6858000 h 6858000"/>
              <a:gd name="connsiteX3" fmla="*/ 0 w 442975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29755" h="6858000">
                <a:moveTo>
                  <a:pt x="0" y="0"/>
                </a:moveTo>
                <a:lnTo>
                  <a:pt x="4429755" y="0"/>
                </a:lnTo>
                <a:lnTo>
                  <a:pt x="2100312" y="6858000"/>
                </a:lnTo>
                <a:lnTo>
                  <a:pt x="0" y="6858000"/>
                </a:lnTo>
                <a:close/>
              </a:path>
            </a:pathLst>
          </a:custGeom>
          <a:pattFill prst="pct5">
            <a:fgClr>
              <a:schemeClr val="accent1"/>
            </a:fgClr>
            <a:bgClr>
              <a:schemeClr val="bg1"/>
            </a:bgClr>
          </a:pattFill>
        </p:spPr>
        <p:txBody>
          <a:bodyPr wrap="square">
            <a:noAutofit/>
          </a:bodyPr>
          <a:lstStyle/>
          <a:p>
            <a:endParaRPr lang="en-US"/>
          </a:p>
        </p:txBody>
      </p:sp>
      <p:sp>
        <p:nvSpPr>
          <p:cNvPr id="24" name="Rectangle 5">
            <a:extLst>
              <a:ext uri="{FF2B5EF4-FFF2-40B4-BE49-F238E27FC236}">
                <a16:creationId xmlns:a16="http://schemas.microsoft.com/office/drawing/2014/main" id="{E505F9A8-E772-E946-994F-A97BB469ABC5}"/>
              </a:ext>
            </a:extLst>
          </p:cNvPr>
          <p:cNvSpPr/>
          <p:nvPr userDrawn="1"/>
        </p:nvSpPr>
        <p:spPr>
          <a:xfrm>
            <a:off x="3749995" y="-3302"/>
            <a:ext cx="1011829" cy="2002300"/>
          </a:xfrm>
          <a:custGeom>
            <a:avLst/>
            <a:gdLst>
              <a:gd name="connsiteX0" fmla="*/ 0 w 319679"/>
              <a:gd name="connsiteY0" fmla="*/ 0 h 2011825"/>
              <a:gd name="connsiteX1" fmla="*/ 319679 w 319679"/>
              <a:gd name="connsiteY1" fmla="*/ 0 h 2011825"/>
              <a:gd name="connsiteX2" fmla="*/ 319679 w 319679"/>
              <a:gd name="connsiteY2" fmla="*/ 2011825 h 2011825"/>
              <a:gd name="connsiteX3" fmla="*/ 0 w 319679"/>
              <a:gd name="connsiteY3" fmla="*/ 2011825 h 2011825"/>
              <a:gd name="connsiteX4" fmla="*/ 0 w 319679"/>
              <a:gd name="connsiteY4" fmla="*/ 0 h 2011825"/>
              <a:gd name="connsiteX0" fmla="*/ 0 w 995954"/>
              <a:gd name="connsiteY0" fmla="*/ 0 h 2011825"/>
              <a:gd name="connsiteX1" fmla="*/ 995954 w 995954"/>
              <a:gd name="connsiteY1" fmla="*/ 9525 h 2011825"/>
              <a:gd name="connsiteX2" fmla="*/ 319679 w 995954"/>
              <a:gd name="connsiteY2" fmla="*/ 2011825 h 2011825"/>
              <a:gd name="connsiteX3" fmla="*/ 0 w 995954"/>
              <a:gd name="connsiteY3" fmla="*/ 2011825 h 2011825"/>
              <a:gd name="connsiteX4" fmla="*/ 0 w 995954"/>
              <a:gd name="connsiteY4" fmla="*/ 0 h 2011825"/>
              <a:gd name="connsiteX0" fmla="*/ 676275 w 995954"/>
              <a:gd name="connsiteY0" fmla="*/ 3175 h 2002300"/>
              <a:gd name="connsiteX1" fmla="*/ 995954 w 995954"/>
              <a:gd name="connsiteY1" fmla="*/ 0 h 2002300"/>
              <a:gd name="connsiteX2" fmla="*/ 319679 w 995954"/>
              <a:gd name="connsiteY2" fmla="*/ 2002300 h 2002300"/>
              <a:gd name="connsiteX3" fmla="*/ 0 w 995954"/>
              <a:gd name="connsiteY3" fmla="*/ 2002300 h 2002300"/>
              <a:gd name="connsiteX4" fmla="*/ 676275 w 995954"/>
              <a:gd name="connsiteY4" fmla="*/ 3175 h 2002300"/>
              <a:gd name="connsiteX0" fmla="*/ 755650 w 995954"/>
              <a:gd name="connsiteY0" fmla="*/ 0 h 2002300"/>
              <a:gd name="connsiteX1" fmla="*/ 995954 w 995954"/>
              <a:gd name="connsiteY1" fmla="*/ 0 h 2002300"/>
              <a:gd name="connsiteX2" fmla="*/ 319679 w 995954"/>
              <a:gd name="connsiteY2" fmla="*/ 2002300 h 2002300"/>
              <a:gd name="connsiteX3" fmla="*/ 0 w 995954"/>
              <a:gd name="connsiteY3" fmla="*/ 2002300 h 2002300"/>
              <a:gd name="connsiteX4" fmla="*/ 755650 w 995954"/>
              <a:gd name="connsiteY4" fmla="*/ 0 h 2002300"/>
              <a:gd name="connsiteX0" fmla="*/ 679450 w 995954"/>
              <a:gd name="connsiteY0" fmla="*/ 0 h 2008650"/>
              <a:gd name="connsiteX1" fmla="*/ 995954 w 995954"/>
              <a:gd name="connsiteY1" fmla="*/ 6350 h 2008650"/>
              <a:gd name="connsiteX2" fmla="*/ 319679 w 995954"/>
              <a:gd name="connsiteY2" fmla="*/ 2008650 h 2008650"/>
              <a:gd name="connsiteX3" fmla="*/ 0 w 995954"/>
              <a:gd name="connsiteY3" fmla="*/ 2008650 h 2008650"/>
              <a:gd name="connsiteX4" fmla="*/ 679450 w 995954"/>
              <a:gd name="connsiteY4" fmla="*/ 0 h 2008650"/>
              <a:gd name="connsiteX0" fmla="*/ 685800 w 995954"/>
              <a:gd name="connsiteY0" fmla="*/ 0 h 2002300"/>
              <a:gd name="connsiteX1" fmla="*/ 995954 w 995954"/>
              <a:gd name="connsiteY1" fmla="*/ 0 h 2002300"/>
              <a:gd name="connsiteX2" fmla="*/ 319679 w 995954"/>
              <a:gd name="connsiteY2" fmla="*/ 2002300 h 2002300"/>
              <a:gd name="connsiteX3" fmla="*/ 0 w 995954"/>
              <a:gd name="connsiteY3" fmla="*/ 2002300 h 2002300"/>
              <a:gd name="connsiteX4" fmla="*/ 685800 w 995954"/>
              <a:gd name="connsiteY4" fmla="*/ 0 h 2002300"/>
              <a:gd name="connsiteX0" fmla="*/ 685800 w 1011829"/>
              <a:gd name="connsiteY0" fmla="*/ 0 h 2002300"/>
              <a:gd name="connsiteX1" fmla="*/ 1011829 w 1011829"/>
              <a:gd name="connsiteY1" fmla="*/ 0 h 2002300"/>
              <a:gd name="connsiteX2" fmla="*/ 319679 w 1011829"/>
              <a:gd name="connsiteY2" fmla="*/ 2002300 h 2002300"/>
              <a:gd name="connsiteX3" fmla="*/ 0 w 1011829"/>
              <a:gd name="connsiteY3" fmla="*/ 2002300 h 2002300"/>
              <a:gd name="connsiteX4" fmla="*/ 685800 w 1011829"/>
              <a:gd name="connsiteY4" fmla="*/ 0 h 2002300"/>
              <a:gd name="connsiteX0" fmla="*/ 685800 w 1011829"/>
              <a:gd name="connsiteY0" fmla="*/ 0 h 2002300"/>
              <a:gd name="connsiteX1" fmla="*/ 1011829 w 1011829"/>
              <a:gd name="connsiteY1" fmla="*/ 0 h 2002300"/>
              <a:gd name="connsiteX2" fmla="*/ 332379 w 1011829"/>
              <a:gd name="connsiteY2" fmla="*/ 2002300 h 2002300"/>
              <a:gd name="connsiteX3" fmla="*/ 0 w 1011829"/>
              <a:gd name="connsiteY3" fmla="*/ 2002300 h 2002300"/>
              <a:gd name="connsiteX4" fmla="*/ 685800 w 1011829"/>
              <a:gd name="connsiteY4" fmla="*/ 0 h 200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829" h="2002300">
                <a:moveTo>
                  <a:pt x="685800" y="0"/>
                </a:moveTo>
                <a:lnTo>
                  <a:pt x="1011829" y="0"/>
                </a:lnTo>
                <a:lnTo>
                  <a:pt x="332379" y="2002300"/>
                </a:lnTo>
                <a:lnTo>
                  <a:pt x="0" y="2002300"/>
                </a:lnTo>
                <a:lnTo>
                  <a:pt x="68580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6">
            <a:extLst>
              <a:ext uri="{FF2B5EF4-FFF2-40B4-BE49-F238E27FC236}">
                <a16:creationId xmlns:a16="http://schemas.microsoft.com/office/drawing/2014/main" id="{06BBE815-7C8E-D844-A944-719D6ED821EB}"/>
              </a:ext>
            </a:extLst>
          </p:cNvPr>
          <p:cNvSpPr>
            <a:spLocks noGrp="1"/>
          </p:cNvSpPr>
          <p:nvPr userDrawn="1">
            <p:ph type="title"/>
          </p:nvPr>
        </p:nvSpPr>
        <p:spPr>
          <a:xfrm>
            <a:off x="4844372" y="365125"/>
            <a:ext cx="6509427" cy="1325563"/>
          </a:xfrm>
        </p:spPr>
        <p:txBody>
          <a:bodyPr/>
          <a:lstStyle>
            <a:lvl1pPr>
              <a:defRPr>
                <a:solidFill>
                  <a:srgbClr val="263B88"/>
                </a:solidFill>
              </a:defRPr>
            </a:lvl1pPr>
          </a:lstStyle>
          <a:p>
            <a:r>
              <a:rPr lang="en-US"/>
              <a:t>Click to edit Master title style</a:t>
            </a:r>
          </a:p>
        </p:txBody>
      </p:sp>
      <p:sp>
        <p:nvSpPr>
          <p:cNvPr id="10" name="TextBox 9">
            <a:extLst>
              <a:ext uri="{FF2B5EF4-FFF2-40B4-BE49-F238E27FC236}">
                <a16:creationId xmlns:a16="http://schemas.microsoft.com/office/drawing/2014/main" id="{EDAFB3EF-6E74-CF4E-9827-D91AE6D9AFC4}"/>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00B0F0"/>
                </a:solidFill>
                <a:latin typeface="Source Sans Pro" panose="020B0503030403020204" pitchFamily="34" charset="77"/>
              </a:rPr>
              <a:pPr algn="ctr"/>
              <a:t>‹#›</a:t>
            </a:fld>
            <a:endParaRPr lang="en-US" b="1" i="0">
              <a:solidFill>
                <a:srgbClr val="00B0F0"/>
              </a:solidFill>
              <a:latin typeface="Source Sans Pro" panose="020B0503030403020204" pitchFamily="34" charset="77"/>
            </a:endParaRPr>
          </a:p>
        </p:txBody>
      </p:sp>
      <p:sp>
        <p:nvSpPr>
          <p:cNvPr id="2" name="TextBox 1">
            <a:extLst>
              <a:ext uri="{FF2B5EF4-FFF2-40B4-BE49-F238E27FC236}">
                <a16:creationId xmlns:a16="http://schemas.microsoft.com/office/drawing/2014/main" id="{5359BCF2-559A-A7C5-E47A-FE7C99D73658}"/>
              </a:ext>
            </a:extLst>
          </p:cNvPr>
          <p:cNvSpPr txBox="1"/>
          <p:nvPr userDrawn="1"/>
        </p:nvSpPr>
        <p:spPr>
          <a:xfrm>
            <a:off x="7480006" y="6276612"/>
            <a:ext cx="3538533" cy="369332"/>
          </a:xfrm>
          <a:prstGeom prst="rect">
            <a:avLst/>
          </a:prstGeom>
          <a:noFill/>
        </p:spPr>
        <p:txBody>
          <a:bodyPr wrap="none" rtlCol="0">
            <a:spAutoFit/>
          </a:bodyPr>
          <a:lstStyle/>
          <a:p>
            <a:r>
              <a:rPr lang="en-US" b="1">
                <a:solidFill>
                  <a:srgbClr val="00B0F0"/>
                </a:solidFill>
              </a:rPr>
              <a:t>www.nationalcoalitioninstitute.org</a:t>
            </a:r>
          </a:p>
        </p:txBody>
      </p:sp>
    </p:spTree>
    <p:extLst>
      <p:ext uri="{BB962C8B-B14F-4D97-AF65-F5344CB8AC3E}">
        <p14:creationId xmlns:p14="http://schemas.microsoft.com/office/powerpoint/2010/main" val="41088186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BLOCK PHOTOS">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505A09D8-930A-714A-9417-7D0C8199714A}"/>
              </a:ext>
            </a:extLst>
          </p:cNvPr>
          <p:cNvSpPr>
            <a:spLocks noGrp="1"/>
          </p:cNvSpPr>
          <p:nvPr>
            <p:ph type="pic" sz="quarter" idx="10"/>
          </p:nvPr>
        </p:nvSpPr>
        <p:spPr>
          <a:xfrm>
            <a:off x="5411217" y="0"/>
            <a:ext cx="5299644" cy="6858000"/>
          </a:xfrm>
          <a:custGeom>
            <a:avLst/>
            <a:gdLst>
              <a:gd name="connsiteX0" fmla="*/ 2177955 w 4954597"/>
              <a:gd name="connsiteY0" fmla="*/ 0 h 6386486"/>
              <a:gd name="connsiteX1" fmla="*/ 4954597 w 4954597"/>
              <a:gd name="connsiteY1" fmla="*/ 0 h 6386486"/>
              <a:gd name="connsiteX2" fmla="*/ 2776642 w 4954597"/>
              <a:gd name="connsiteY2" fmla="*/ 6386486 h 6386486"/>
              <a:gd name="connsiteX3" fmla="*/ 0 w 4954597"/>
              <a:gd name="connsiteY3" fmla="*/ 6386486 h 6386486"/>
            </a:gdLst>
            <a:ahLst/>
            <a:cxnLst>
              <a:cxn ang="0">
                <a:pos x="connsiteX0" y="connsiteY0"/>
              </a:cxn>
              <a:cxn ang="0">
                <a:pos x="connsiteX1" y="connsiteY1"/>
              </a:cxn>
              <a:cxn ang="0">
                <a:pos x="connsiteX2" y="connsiteY2"/>
              </a:cxn>
              <a:cxn ang="0">
                <a:pos x="connsiteX3" y="connsiteY3"/>
              </a:cxn>
            </a:cxnLst>
            <a:rect l="l" t="t" r="r" b="b"/>
            <a:pathLst>
              <a:path w="4954597" h="6386486">
                <a:moveTo>
                  <a:pt x="2177955" y="0"/>
                </a:moveTo>
                <a:lnTo>
                  <a:pt x="4954597" y="0"/>
                </a:lnTo>
                <a:lnTo>
                  <a:pt x="2776642" y="6386486"/>
                </a:lnTo>
                <a:lnTo>
                  <a:pt x="0" y="6386486"/>
                </a:lnTo>
                <a:close/>
              </a:path>
            </a:pathLst>
          </a:custGeom>
          <a:pattFill prst="dkHorz">
            <a:fgClr>
              <a:schemeClr val="bg1">
                <a:lumMod val="75000"/>
              </a:schemeClr>
            </a:fgClr>
            <a:bgClr>
              <a:schemeClr val="bg1"/>
            </a:bgClr>
          </a:pattFill>
        </p:spPr>
      </p:sp>
      <p:sp>
        <p:nvSpPr>
          <p:cNvPr id="6" name="TextBox 5">
            <a:extLst>
              <a:ext uri="{FF2B5EF4-FFF2-40B4-BE49-F238E27FC236}">
                <a16:creationId xmlns:a16="http://schemas.microsoft.com/office/drawing/2014/main" id="{FFBDEB7E-8A75-8E40-AA85-C34E00840BAC}"/>
              </a:ext>
            </a:extLst>
          </p:cNvPr>
          <p:cNvSpPr txBox="1"/>
          <p:nvPr userDrawn="1"/>
        </p:nvSpPr>
        <p:spPr>
          <a:xfrm>
            <a:off x="1979530" y="3440740"/>
            <a:ext cx="2783962" cy="430887"/>
          </a:xfrm>
          <a:prstGeom prst="rect">
            <a:avLst/>
          </a:prstGeom>
          <a:noFill/>
        </p:spPr>
        <p:txBody>
          <a:bodyPr wrap="square" rtlCol="0">
            <a:spAutoFit/>
          </a:bodyPr>
          <a:lstStyle/>
          <a:p>
            <a:r>
              <a:rPr lang="en-US" sz="2200">
                <a:solidFill>
                  <a:schemeClr val="bg1"/>
                </a:solidFill>
                <a:latin typeface="Merriweather Light" panose="02060503050406030704" pitchFamily="18" charset="-52"/>
                <a:ea typeface="Merriweather Bold" panose="02060503050406030704" pitchFamily="18" charset="-52"/>
                <a:cs typeface="Open Sans" panose="020B0606030504020204" pitchFamily="34" charset="0"/>
              </a:rPr>
              <a:t>Description Here</a:t>
            </a:r>
            <a:endParaRPr lang="ru-RU" sz="2200">
              <a:solidFill>
                <a:schemeClr val="bg1"/>
              </a:solidFill>
              <a:latin typeface="Merriweather Light" panose="02060503050406030704" pitchFamily="18" charset="-52"/>
              <a:ea typeface="Merriweather Bold" panose="02060503050406030704" pitchFamily="18" charset="-52"/>
              <a:cs typeface="Open Sans" panose="020B0606030504020204" pitchFamily="34" charset="0"/>
            </a:endParaRPr>
          </a:p>
        </p:txBody>
      </p:sp>
      <p:sp>
        <p:nvSpPr>
          <p:cNvPr id="19" name="Picture Placeholder 18">
            <a:extLst>
              <a:ext uri="{FF2B5EF4-FFF2-40B4-BE49-F238E27FC236}">
                <a16:creationId xmlns:a16="http://schemas.microsoft.com/office/drawing/2014/main" id="{28100699-6A09-6846-9BA5-B393D52E3789}"/>
              </a:ext>
            </a:extLst>
          </p:cNvPr>
          <p:cNvSpPr>
            <a:spLocks noGrp="1"/>
          </p:cNvSpPr>
          <p:nvPr>
            <p:ph type="pic" sz="quarter" idx="11"/>
          </p:nvPr>
        </p:nvSpPr>
        <p:spPr>
          <a:xfrm>
            <a:off x="9679223" y="-961"/>
            <a:ext cx="2512777" cy="3543083"/>
          </a:xfrm>
          <a:custGeom>
            <a:avLst/>
            <a:gdLst>
              <a:gd name="connsiteX0" fmla="*/ 0 w 3367839"/>
              <a:gd name="connsiteY0" fmla="*/ 0 h 3543083"/>
              <a:gd name="connsiteX1" fmla="*/ 3367839 w 3367839"/>
              <a:gd name="connsiteY1" fmla="*/ 0 h 3543083"/>
              <a:gd name="connsiteX2" fmla="*/ 3367839 w 3367839"/>
              <a:gd name="connsiteY2" fmla="*/ 3543083 h 3543083"/>
              <a:gd name="connsiteX3" fmla="*/ 855062 w 3367839"/>
              <a:gd name="connsiteY3" fmla="*/ 3543083 h 3543083"/>
              <a:gd name="connsiteX4" fmla="*/ 2060767 w 3367839"/>
              <a:gd name="connsiteY4" fmla="*/ 7556 h 3543083"/>
              <a:gd name="connsiteX5" fmla="*/ 0 w 3367839"/>
              <a:gd name="connsiteY5" fmla="*/ 7556 h 3543083"/>
              <a:gd name="connsiteX0" fmla="*/ 2282825 w 3367839"/>
              <a:gd name="connsiteY0" fmla="*/ 0 h 3603408"/>
              <a:gd name="connsiteX1" fmla="*/ 3367839 w 3367839"/>
              <a:gd name="connsiteY1" fmla="*/ 60325 h 3603408"/>
              <a:gd name="connsiteX2" fmla="*/ 3367839 w 3367839"/>
              <a:gd name="connsiteY2" fmla="*/ 3603408 h 3603408"/>
              <a:gd name="connsiteX3" fmla="*/ 855062 w 3367839"/>
              <a:gd name="connsiteY3" fmla="*/ 3603408 h 3603408"/>
              <a:gd name="connsiteX4" fmla="*/ 2060767 w 3367839"/>
              <a:gd name="connsiteY4" fmla="*/ 67881 h 3603408"/>
              <a:gd name="connsiteX5" fmla="*/ 0 w 3367839"/>
              <a:gd name="connsiteY5" fmla="*/ 67881 h 3603408"/>
              <a:gd name="connsiteX6" fmla="*/ 2282825 w 3367839"/>
              <a:gd name="connsiteY6" fmla="*/ 0 h 3603408"/>
              <a:gd name="connsiteX0" fmla="*/ 0 w 3367839"/>
              <a:gd name="connsiteY0" fmla="*/ 267778 h 3803305"/>
              <a:gd name="connsiteX1" fmla="*/ 3367839 w 3367839"/>
              <a:gd name="connsiteY1" fmla="*/ 260222 h 3803305"/>
              <a:gd name="connsiteX2" fmla="*/ 3367839 w 3367839"/>
              <a:gd name="connsiteY2" fmla="*/ 3803305 h 3803305"/>
              <a:gd name="connsiteX3" fmla="*/ 855062 w 3367839"/>
              <a:gd name="connsiteY3" fmla="*/ 3803305 h 3803305"/>
              <a:gd name="connsiteX4" fmla="*/ 2060767 w 3367839"/>
              <a:gd name="connsiteY4" fmla="*/ 267778 h 3803305"/>
              <a:gd name="connsiteX5" fmla="*/ 0 w 3367839"/>
              <a:gd name="connsiteY5" fmla="*/ 267778 h 3803305"/>
              <a:gd name="connsiteX0" fmla="*/ 1205705 w 2512777"/>
              <a:gd name="connsiteY0" fmla="*/ 7556 h 3543083"/>
              <a:gd name="connsiteX1" fmla="*/ 2512777 w 2512777"/>
              <a:gd name="connsiteY1" fmla="*/ 0 h 3543083"/>
              <a:gd name="connsiteX2" fmla="*/ 2512777 w 2512777"/>
              <a:gd name="connsiteY2" fmla="*/ 3543083 h 3543083"/>
              <a:gd name="connsiteX3" fmla="*/ 0 w 2512777"/>
              <a:gd name="connsiteY3" fmla="*/ 3543083 h 3543083"/>
              <a:gd name="connsiteX4" fmla="*/ 1205705 w 2512777"/>
              <a:gd name="connsiteY4" fmla="*/ 7556 h 3543083"/>
              <a:gd name="connsiteX0" fmla="*/ 1208880 w 2512777"/>
              <a:gd name="connsiteY0" fmla="*/ 1206 h 3543083"/>
              <a:gd name="connsiteX1" fmla="*/ 2512777 w 2512777"/>
              <a:gd name="connsiteY1" fmla="*/ 0 h 3543083"/>
              <a:gd name="connsiteX2" fmla="*/ 2512777 w 2512777"/>
              <a:gd name="connsiteY2" fmla="*/ 3543083 h 3543083"/>
              <a:gd name="connsiteX3" fmla="*/ 0 w 2512777"/>
              <a:gd name="connsiteY3" fmla="*/ 3543083 h 3543083"/>
              <a:gd name="connsiteX4" fmla="*/ 1208880 w 2512777"/>
              <a:gd name="connsiteY4" fmla="*/ 1206 h 3543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2777" h="3543083">
                <a:moveTo>
                  <a:pt x="1208880" y="1206"/>
                </a:moveTo>
                <a:lnTo>
                  <a:pt x="2512777" y="0"/>
                </a:lnTo>
                <a:lnTo>
                  <a:pt x="2512777" y="3543083"/>
                </a:lnTo>
                <a:lnTo>
                  <a:pt x="0" y="3543083"/>
                </a:lnTo>
                <a:lnTo>
                  <a:pt x="1208880" y="1206"/>
                </a:lnTo>
                <a:close/>
              </a:path>
            </a:pathLst>
          </a:custGeom>
          <a:pattFill prst="dkHorz">
            <a:fgClr>
              <a:schemeClr val="bg1">
                <a:lumMod val="75000"/>
              </a:schemeClr>
            </a:fgClr>
            <a:bgClr>
              <a:schemeClr val="bg1"/>
            </a:bgClr>
          </a:pattFill>
        </p:spPr>
      </p:sp>
      <p:sp>
        <p:nvSpPr>
          <p:cNvPr id="16" name="Title 15">
            <a:extLst>
              <a:ext uri="{FF2B5EF4-FFF2-40B4-BE49-F238E27FC236}">
                <a16:creationId xmlns:a16="http://schemas.microsoft.com/office/drawing/2014/main" id="{7E87D412-1CF1-1242-B30F-FC1F595D4188}"/>
              </a:ext>
            </a:extLst>
          </p:cNvPr>
          <p:cNvSpPr>
            <a:spLocks noGrp="1"/>
          </p:cNvSpPr>
          <p:nvPr>
            <p:ph type="title"/>
          </p:nvPr>
        </p:nvSpPr>
        <p:spPr>
          <a:xfrm>
            <a:off x="838200" y="365125"/>
            <a:ext cx="5490411" cy="1325563"/>
          </a:xfrm>
        </p:spPr>
        <p:txBody>
          <a:bodyPr/>
          <a:lstStyle>
            <a:lvl1pPr>
              <a:defRPr>
                <a:solidFill>
                  <a:srgbClr val="263B88"/>
                </a:solidFill>
              </a:defRPr>
            </a:lvl1pPr>
          </a:lstStyle>
          <a:p>
            <a:r>
              <a:rPr lang="en-US"/>
              <a:t>Click to edit Master title style</a:t>
            </a:r>
          </a:p>
        </p:txBody>
      </p:sp>
      <p:sp>
        <p:nvSpPr>
          <p:cNvPr id="22" name="Picture Placeholder 21">
            <a:extLst>
              <a:ext uri="{FF2B5EF4-FFF2-40B4-BE49-F238E27FC236}">
                <a16:creationId xmlns:a16="http://schemas.microsoft.com/office/drawing/2014/main" id="{4CD3DD15-B7A2-AC4B-81C5-4A9952A09BBE}"/>
              </a:ext>
            </a:extLst>
          </p:cNvPr>
          <p:cNvSpPr>
            <a:spLocks noGrp="1"/>
          </p:cNvSpPr>
          <p:nvPr>
            <p:ph type="pic" sz="quarter" idx="12"/>
          </p:nvPr>
        </p:nvSpPr>
        <p:spPr>
          <a:xfrm>
            <a:off x="8545847" y="3663951"/>
            <a:ext cx="3646155" cy="3194050"/>
          </a:xfrm>
          <a:custGeom>
            <a:avLst/>
            <a:gdLst>
              <a:gd name="connsiteX0" fmla="*/ 1089253 w 3646155"/>
              <a:gd name="connsiteY0" fmla="*/ 0 h 3194050"/>
              <a:gd name="connsiteX1" fmla="*/ 3646155 w 3646155"/>
              <a:gd name="connsiteY1" fmla="*/ 0 h 3194050"/>
              <a:gd name="connsiteX2" fmla="*/ 3646155 w 3646155"/>
              <a:gd name="connsiteY2" fmla="*/ 3194050 h 3194050"/>
              <a:gd name="connsiteX3" fmla="*/ 0 w 3646155"/>
              <a:gd name="connsiteY3" fmla="*/ 3194050 h 3194050"/>
            </a:gdLst>
            <a:ahLst/>
            <a:cxnLst>
              <a:cxn ang="0">
                <a:pos x="connsiteX0" y="connsiteY0"/>
              </a:cxn>
              <a:cxn ang="0">
                <a:pos x="connsiteX1" y="connsiteY1"/>
              </a:cxn>
              <a:cxn ang="0">
                <a:pos x="connsiteX2" y="connsiteY2"/>
              </a:cxn>
              <a:cxn ang="0">
                <a:pos x="connsiteX3" y="connsiteY3"/>
              </a:cxn>
            </a:cxnLst>
            <a:rect l="l" t="t" r="r" b="b"/>
            <a:pathLst>
              <a:path w="3646155" h="3194050">
                <a:moveTo>
                  <a:pt x="1089253" y="0"/>
                </a:moveTo>
                <a:lnTo>
                  <a:pt x="3646155" y="0"/>
                </a:lnTo>
                <a:lnTo>
                  <a:pt x="3646155" y="3194050"/>
                </a:lnTo>
                <a:lnTo>
                  <a:pt x="0" y="3194050"/>
                </a:lnTo>
                <a:close/>
              </a:path>
            </a:pathLst>
          </a:custGeom>
          <a:pattFill prst="dkHorz">
            <a:fgClr>
              <a:schemeClr val="bg1">
                <a:lumMod val="75000"/>
              </a:schemeClr>
            </a:fgClr>
            <a:bgClr>
              <a:schemeClr val="bg1"/>
            </a:bgClr>
          </a:pattFill>
        </p:spPr>
      </p:sp>
    </p:spTree>
    <p:extLst>
      <p:ext uri="{BB962C8B-B14F-4D97-AF65-F5344CB8AC3E}">
        <p14:creationId xmlns:p14="http://schemas.microsoft.com/office/powerpoint/2010/main" val="37191243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AG PHOTO RIGHT">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FBDEB7E-8A75-8E40-AA85-C34E00840BAC}"/>
              </a:ext>
            </a:extLst>
          </p:cNvPr>
          <p:cNvSpPr txBox="1"/>
          <p:nvPr userDrawn="1"/>
        </p:nvSpPr>
        <p:spPr>
          <a:xfrm>
            <a:off x="1979530" y="3440740"/>
            <a:ext cx="2783962" cy="430887"/>
          </a:xfrm>
          <a:prstGeom prst="rect">
            <a:avLst/>
          </a:prstGeom>
          <a:noFill/>
        </p:spPr>
        <p:txBody>
          <a:bodyPr wrap="square" rtlCol="0">
            <a:spAutoFit/>
          </a:bodyPr>
          <a:lstStyle/>
          <a:p>
            <a:r>
              <a:rPr lang="en-US" sz="2200">
                <a:solidFill>
                  <a:schemeClr val="bg1"/>
                </a:solidFill>
                <a:latin typeface="Merriweather Light" panose="02060503050406030704" pitchFamily="18" charset="-52"/>
                <a:ea typeface="Merriweather Bold" panose="02060503050406030704" pitchFamily="18" charset="-52"/>
                <a:cs typeface="Open Sans" panose="020B0606030504020204" pitchFamily="34" charset="0"/>
              </a:rPr>
              <a:t>Description Here</a:t>
            </a:r>
            <a:endParaRPr lang="ru-RU" sz="2200">
              <a:solidFill>
                <a:schemeClr val="bg1"/>
              </a:solidFill>
              <a:latin typeface="Merriweather Light" panose="02060503050406030704" pitchFamily="18" charset="-52"/>
              <a:ea typeface="Merriweather Bold" panose="02060503050406030704" pitchFamily="18" charset="-52"/>
              <a:cs typeface="Open Sans" panose="020B0606030504020204" pitchFamily="34" charset="0"/>
            </a:endParaRPr>
          </a:p>
        </p:txBody>
      </p:sp>
      <p:sp>
        <p:nvSpPr>
          <p:cNvPr id="19" name="Picture Placeholder 18">
            <a:extLst>
              <a:ext uri="{FF2B5EF4-FFF2-40B4-BE49-F238E27FC236}">
                <a16:creationId xmlns:a16="http://schemas.microsoft.com/office/drawing/2014/main" id="{28100699-6A09-6846-9BA5-B393D52E3789}"/>
              </a:ext>
            </a:extLst>
          </p:cNvPr>
          <p:cNvSpPr>
            <a:spLocks noGrp="1"/>
          </p:cNvSpPr>
          <p:nvPr>
            <p:ph type="pic" sz="quarter" idx="11"/>
          </p:nvPr>
        </p:nvSpPr>
        <p:spPr>
          <a:xfrm>
            <a:off x="7327583" y="-960"/>
            <a:ext cx="4864418" cy="6858960"/>
          </a:xfrm>
          <a:custGeom>
            <a:avLst/>
            <a:gdLst>
              <a:gd name="connsiteX0" fmla="*/ 0 w 3367839"/>
              <a:gd name="connsiteY0" fmla="*/ 0 h 3543083"/>
              <a:gd name="connsiteX1" fmla="*/ 3367839 w 3367839"/>
              <a:gd name="connsiteY1" fmla="*/ 0 h 3543083"/>
              <a:gd name="connsiteX2" fmla="*/ 3367839 w 3367839"/>
              <a:gd name="connsiteY2" fmla="*/ 3543083 h 3543083"/>
              <a:gd name="connsiteX3" fmla="*/ 855062 w 3367839"/>
              <a:gd name="connsiteY3" fmla="*/ 3543083 h 3543083"/>
              <a:gd name="connsiteX4" fmla="*/ 2060767 w 3367839"/>
              <a:gd name="connsiteY4" fmla="*/ 7556 h 3543083"/>
              <a:gd name="connsiteX5" fmla="*/ 0 w 3367839"/>
              <a:gd name="connsiteY5" fmla="*/ 7556 h 3543083"/>
              <a:gd name="connsiteX0" fmla="*/ 91845 w 3367839"/>
              <a:gd name="connsiteY0" fmla="*/ 0 h 3562764"/>
              <a:gd name="connsiteX1" fmla="*/ 3367839 w 3367839"/>
              <a:gd name="connsiteY1" fmla="*/ 19681 h 3562764"/>
              <a:gd name="connsiteX2" fmla="*/ 3367839 w 3367839"/>
              <a:gd name="connsiteY2" fmla="*/ 3562764 h 3562764"/>
              <a:gd name="connsiteX3" fmla="*/ 855062 w 3367839"/>
              <a:gd name="connsiteY3" fmla="*/ 3562764 h 3562764"/>
              <a:gd name="connsiteX4" fmla="*/ 2060767 w 3367839"/>
              <a:gd name="connsiteY4" fmla="*/ 27237 h 3562764"/>
              <a:gd name="connsiteX5" fmla="*/ 0 w 3367839"/>
              <a:gd name="connsiteY5" fmla="*/ 27237 h 3562764"/>
              <a:gd name="connsiteX6" fmla="*/ 91845 w 3367839"/>
              <a:gd name="connsiteY6" fmla="*/ 0 h 3562764"/>
              <a:gd name="connsiteX0" fmla="*/ 0 w 3367839"/>
              <a:gd name="connsiteY0" fmla="*/ 267778 h 3803305"/>
              <a:gd name="connsiteX1" fmla="*/ 3367839 w 3367839"/>
              <a:gd name="connsiteY1" fmla="*/ 260222 h 3803305"/>
              <a:gd name="connsiteX2" fmla="*/ 3367839 w 3367839"/>
              <a:gd name="connsiteY2" fmla="*/ 3803305 h 3803305"/>
              <a:gd name="connsiteX3" fmla="*/ 855062 w 3367839"/>
              <a:gd name="connsiteY3" fmla="*/ 3803305 h 3803305"/>
              <a:gd name="connsiteX4" fmla="*/ 2060767 w 3367839"/>
              <a:gd name="connsiteY4" fmla="*/ 267778 h 3803305"/>
              <a:gd name="connsiteX5" fmla="*/ 0 w 3367839"/>
              <a:gd name="connsiteY5" fmla="*/ 267778 h 3803305"/>
              <a:gd name="connsiteX0" fmla="*/ 1205705 w 2512777"/>
              <a:gd name="connsiteY0" fmla="*/ 7556 h 3543083"/>
              <a:gd name="connsiteX1" fmla="*/ 2512777 w 2512777"/>
              <a:gd name="connsiteY1" fmla="*/ 0 h 3543083"/>
              <a:gd name="connsiteX2" fmla="*/ 2512777 w 2512777"/>
              <a:gd name="connsiteY2" fmla="*/ 3543083 h 3543083"/>
              <a:gd name="connsiteX3" fmla="*/ 0 w 2512777"/>
              <a:gd name="connsiteY3" fmla="*/ 3543083 h 3543083"/>
              <a:gd name="connsiteX4" fmla="*/ 1205705 w 2512777"/>
              <a:gd name="connsiteY4" fmla="*/ 7556 h 3543083"/>
              <a:gd name="connsiteX0" fmla="*/ 1208985 w 2512777"/>
              <a:gd name="connsiteY0" fmla="*/ 0 h 3548648"/>
              <a:gd name="connsiteX1" fmla="*/ 2512777 w 2512777"/>
              <a:gd name="connsiteY1" fmla="*/ 5565 h 3548648"/>
              <a:gd name="connsiteX2" fmla="*/ 2512777 w 2512777"/>
              <a:gd name="connsiteY2" fmla="*/ 3548648 h 3548648"/>
              <a:gd name="connsiteX3" fmla="*/ 0 w 2512777"/>
              <a:gd name="connsiteY3" fmla="*/ 3548648 h 3548648"/>
              <a:gd name="connsiteX4" fmla="*/ 1208985 w 2512777"/>
              <a:gd name="connsiteY4" fmla="*/ 0 h 3548648"/>
              <a:gd name="connsiteX0" fmla="*/ 1208985 w 2512777"/>
              <a:gd name="connsiteY0" fmla="*/ 995 h 3543083"/>
              <a:gd name="connsiteX1" fmla="*/ 2512777 w 2512777"/>
              <a:gd name="connsiteY1" fmla="*/ 0 h 3543083"/>
              <a:gd name="connsiteX2" fmla="*/ 2512777 w 2512777"/>
              <a:gd name="connsiteY2" fmla="*/ 3543083 h 3543083"/>
              <a:gd name="connsiteX3" fmla="*/ 0 w 2512777"/>
              <a:gd name="connsiteY3" fmla="*/ 3543083 h 3543083"/>
              <a:gd name="connsiteX4" fmla="*/ 1208985 w 2512777"/>
              <a:gd name="connsiteY4" fmla="*/ 995 h 3543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2777" h="3543083">
                <a:moveTo>
                  <a:pt x="1208985" y="995"/>
                </a:moveTo>
                <a:lnTo>
                  <a:pt x="2512777" y="0"/>
                </a:lnTo>
                <a:lnTo>
                  <a:pt x="2512777" y="3543083"/>
                </a:lnTo>
                <a:lnTo>
                  <a:pt x="0" y="3543083"/>
                </a:lnTo>
                <a:lnTo>
                  <a:pt x="1208985" y="995"/>
                </a:lnTo>
                <a:close/>
              </a:path>
            </a:pathLst>
          </a:custGeom>
          <a:pattFill prst="dkHorz">
            <a:fgClr>
              <a:schemeClr val="bg1">
                <a:lumMod val="75000"/>
              </a:schemeClr>
            </a:fgClr>
            <a:bgClr>
              <a:schemeClr val="bg1"/>
            </a:bgClr>
          </a:pattFill>
        </p:spPr>
      </p:sp>
      <p:sp>
        <p:nvSpPr>
          <p:cNvPr id="16" name="Title 15">
            <a:extLst>
              <a:ext uri="{FF2B5EF4-FFF2-40B4-BE49-F238E27FC236}">
                <a16:creationId xmlns:a16="http://schemas.microsoft.com/office/drawing/2014/main" id="{7E87D412-1CF1-1242-B30F-FC1F595D4188}"/>
              </a:ext>
            </a:extLst>
          </p:cNvPr>
          <p:cNvSpPr>
            <a:spLocks noGrp="1"/>
          </p:cNvSpPr>
          <p:nvPr>
            <p:ph type="title"/>
          </p:nvPr>
        </p:nvSpPr>
        <p:spPr>
          <a:xfrm>
            <a:off x="838200" y="365125"/>
            <a:ext cx="7550150" cy="1325563"/>
          </a:xfrm>
        </p:spPr>
        <p:txBody>
          <a:bodyPr/>
          <a:lstStyle>
            <a:lvl1pPr>
              <a:defRPr>
                <a:solidFill>
                  <a:srgbClr val="263B88"/>
                </a:solidFill>
              </a:defRPr>
            </a:lvl1pPr>
          </a:lstStyle>
          <a:p>
            <a:r>
              <a:rPr lang="en-US"/>
              <a:t>Click to edit Master title style</a:t>
            </a:r>
          </a:p>
        </p:txBody>
      </p:sp>
      <p:sp>
        <p:nvSpPr>
          <p:cNvPr id="8" name="Content Placeholder 2">
            <a:extLst>
              <a:ext uri="{FF2B5EF4-FFF2-40B4-BE49-F238E27FC236}">
                <a16:creationId xmlns:a16="http://schemas.microsoft.com/office/drawing/2014/main" id="{C42BF28D-FA6A-BC43-86C5-6D92E7BE7074}"/>
              </a:ext>
            </a:extLst>
          </p:cNvPr>
          <p:cNvSpPr>
            <a:spLocks noGrp="1"/>
          </p:cNvSpPr>
          <p:nvPr>
            <p:ph idx="1"/>
          </p:nvPr>
        </p:nvSpPr>
        <p:spPr>
          <a:xfrm>
            <a:off x="838200" y="1961812"/>
            <a:ext cx="7499465" cy="4351338"/>
          </a:xfrm>
        </p:spPr>
        <p:txBody>
          <a:bodyPr lIns="90000"/>
          <a:lstStyle>
            <a:lvl1pPr marL="0" indent="0">
              <a:buNone/>
              <a:defRPr>
                <a:solidFill>
                  <a:schemeClr val="tx1">
                    <a:lumMod val="65000"/>
                    <a:lumOff val="35000"/>
                  </a:schemeClr>
                </a:solidFill>
                <a:latin typeface="Source Sans Pro" panose="020B0503030403020204" pitchFamily="34" charset="77"/>
              </a:defRPr>
            </a:lvl1pPr>
            <a:lvl2pPr marL="360000" indent="0">
              <a:buNone/>
              <a:defRPr>
                <a:solidFill>
                  <a:schemeClr val="tx1">
                    <a:lumMod val="65000"/>
                    <a:lumOff val="35000"/>
                  </a:schemeClr>
                </a:solidFill>
                <a:latin typeface="Source Sans Pro" panose="020B0503030403020204" pitchFamily="34" charset="77"/>
              </a:defRPr>
            </a:lvl2pPr>
            <a:lvl3pPr marL="720000" indent="0">
              <a:buNone/>
              <a:defRPr>
                <a:solidFill>
                  <a:schemeClr val="tx1">
                    <a:lumMod val="65000"/>
                    <a:lumOff val="35000"/>
                  </a:schemeClr>
                </a:solidFill>
                <a:latin typeface="Source Sans Pro" panose="020B0503030403020204" pitchFamily="34" charset="77"/>
              </a:defRPr>
            </a:lvl3pPr>
            <a:lvl4pPr marL="1080000" indent="0">
              <a:buNone/>
              <a:defRPr>
                <a:solidFill>
                  <a:schemeClr val="tx1">
                    <a:lumMod val="65000"/>
                    <a:lumOff val="35000"/>
                  </a:schemeClr>
                </a:solidFill>
                <a:latin typeface="Source Sans Pro" panose="020B0503030403020204" pitchFamily="34" charset="77"/>
              </a:defRPr>
            </a:lvl4pPr>
            <a:lvl5pPr marL="1828800" indent="0">
              <a:buNone/>
              <a:defRPr>
                <a:solidFill>
                  <a:schemeClr val="tx1">
                    <a:lumMod val="65000"/>
                    <a:lumOff val="35000"/>
                  </a:schemeClr>
                </a:solidFill>
                <a:latin typeface="Source Sans Pro" panose="020B0503030403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520030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UE STAR">
    <p:bg>
      <p:bgPr>
        <a:solidFill>
          <a:schemeClr val="bg1"/>
        </a:solidFill>
        <a:effectLst/>
      </p:bgPr>
    </p:bg>
    <p:spTree>
      <p:nvGrpSpPr>
        <p:cNvPr id="1" name=""/>
        <p:cNvGrpSpPr/>
        <p:nvPr/>
      </p:nvGrpSpPr>
      <p:grpSpPr>
        <a:xfrm>
          <a:off x="0" y="0"/>
          <a:ext cx="0" cy="0"/>
          <a:chOff x="0" y="0"/>
          <a:chExt cx="0" cy="0"/>
        </a:xfrm>
      </p:grpSpPr>
      <p:sp>
        <p:nvSpPr>
          <p:cNvPr id="18" name="5-Point Star 17">
            <a:extLst>
              <a:ext uri="{FF2B5EF4-FFF2-40B4-BE49-F238E27FC236}">
                <a16:creationId xmlns:a16="http://schemas.microsoft.com/office/drawing/2014/main" id="{3586396C-86D9-CD49-9D71-8272CB0325C9}"/>
              </a:ext>
            </a:extLst>
          </p:cNvPr>
          <p:cNvSpPr>
            <a:spLocks noChangeAspect="1"/>
          </p:cNvSpPr>
          <p:nvPr userDrawn="1"/>
        </p:nvSpPr>
        <p:spPr>
          <a:xfrm rot="10800000">
            <a:off x="5631" y="22242"/>
            <a:ext cx="10457187" cy="6857983"/>
          </a:xfrm>
          <a:custGeom>
            <a:avLst/>
            <a:gdLst>
              <a:gd name="connsiteX0" fmla="*/ 7 w 6856230"/>
              <a:gd name="connsiteY0" fmla="*/ 2619516 h 6858000"/>
              <a:gd name="connsiteX1" fmla="*/ 2618861 w 6856230"/>
              <a:gd name="connsiteY1" fmla="*/ 2619535 h 6858000"/>
              <a:gd name="connsiteX2" fmla="*/ 3428115 w 6856230"/>
              <a:gd name="connsiteY2" fmla="*/ 0 h 6858000"/>
              <a:gd name="connsiteX3" fmla="*/ 4237369 w 6856230"/>
              <a:gd name="connsiteY3" fmla="*/ 2619535 h 6858000"/>
              <a:gd name="connsiteX4" fmla="*/ 6856223 w 6856230"/>
              <a:gd name="connsiteY4" fmla="*/ 2619516 h 6858000"/>
              <a:gd name="connsiteX5" fmla="*/ 4737515 w 6856230"/>
              <a:gd name="connsiteY5" fmla="*/ 4238459 h 6858000"/>
              <a:gd name="connsiteX6" fmla="*/ 5546802 w 6856230"/>
              <a:gd name="connsiteY6" fmla="*/ 6857983 h 6858000"/>
              <a:gd name="connsiteX7" fmla="*/ 3428115 w 6856230"/>
              <a:gd name="connsiteY7" fmla="*/ 5239010 h 6858000"/>
              <a:gd name="connsiteX8" fmla="*/ 1309428 w 6856230"/>
              <a:gd name="connsiteY8" fmla="*/ 6857983 h 6858000"/>
              <a:gd name="connsiteX9" fmla="*/ 2118715 w 6856230"/>
              <a:gd name="connsiteY9" fmla="*/ 4238459 h 6858000"/>
              <a:gd name="connsiteX10" fmla="*/ 7 w 6856230"/>
              <a:gd name="connsiteY10" fmla="*/ 2619516 h 6858000"/>
              <a:gd name="connsiteX0" fmla="*/ 0 w 6856216"/>
              <a:gd name="connsiteY0" fmla="*/ 2619516 h 6857983"/>
              <a:gd name="connsiteX1" fmla="*/ 2618854 w 6856216"/>
              <a:gd name="connsiteY1" fmla="*/ 2619535 h 6857983"/>
              <a:gd name="connsiteX2" fmla="*/ 3428108 w 6856216"/>
              <a:gd name="connsiteY2" fmla="*/ 0 h 6857983"/>
              <a:gd name="connsiteX3" fmla="*/ 4237362 w 6856216"/>
              <a:gd name="connsiteY3" fmla="*/ 2619535 h 6857983"/>
              <a:gd name="connsiteX4" fmla="*/ 6856216 w 6856216"/>
              <a:gd name="connsiteY4" fmla="*/ 2619516 h 6857983"/>
              <a:gd name="connsiteX5" fmla="*/ 4737508 w 6856216"/>
              <a:gd name="connsiteY5" fmla="*/ 4238459 h 6857983"/>
              <a:gd name="connsiteX6" fmla="*/ 5546795 w 6856216"/>
              <a:gd name="connsiteY6" fmla="*/ 6857983 h 6857983"/>
              <a:gd name="connsiteX7" fmla="*/ 1309421 w 6856216"/>
              <a:gd name="connsiteY7" fmla="*/ 6857983 h 6857983"/>
              <a:gd name="connsiteX8" fmla="*/ 2118708 w 6856216"/>
              <a:gd name="connsiteY8" fmla="*/ 4238459 h 6857983"/>
              <a:gd name="connsiteX9" fmla="*/ 0 w 6856216"/>
              <a:gd name="connsiteY9" fmla="*/ 2619516 h 6857983"/>
              <a:gd name="connsiteX0" fmla="*/ 0 w 10460362"/>
              <a:gd name="connsiteY0" fmla="*/ 2619516 h 6857983"/>
              <a:gd name="connsiteX1" fmla="*/ 2618854 w 10460362"/>
              <a:gd name="connsiteY1" fmla="*/ 2619535 h 6857983"/>
              <a:gd name="connsiteX2" fmla="*/ 3428108 w 10460362"/>
              <a:gd name="connsiteY2" fmla="*/ 0 h 6857983"/>
              <a:gd name="connsiteX3" fmla="*/ 10460362 w 10460362"/>
              <a:gd name="connsiteY3" fmla="*/ 22385 h 6857983"/>
              <a:gd name="connsiteX4" fmla="*/ 6856216 w 10460362"/>
              <a:gd name="connsiteY4" fmla="*/ 2619516 h 6857983"/>
              <a:gd name="connsiteX5" fmla="*/ 4737508 w 10460362"/>
              <a:gd name="connsiteY5" fmla="*/ 4238459 h 6857983"/>
              <a:gd name="connsiteX6" fmla="*/ 5546795 w 10460362"/>
              <a:gd name="connsiteY6" fmla="*/ 6857983 h 6857983"/>
              <a:gd name="connsiteX7" fmla="*/ 1309421 w 10460362"/>
              <a:gd name="connsiteY7" fmla="*/ 6857983 h 6857983"/>
              <a:gd name="connsiteX8" fmla="*/ 2118708 w 10460362"/>
              <a:gd name="connsiteY8" fmla="*/ 4238459 h 6857983"/>
              <a:gd name="connsiteX9" fmla="*/ 0 w 10460362"/>
              <a:gd name="connsiteY9" fmla="*/ 2619516 h 6857983"/>
              <a:gd name="connsiteX0" fmla="*/ 0 w 10460362"/>
              <a:gd name="connsiteY0" fmla="*/ 2619516 h 6857983"/>
              <a:gd name="connsiteX1" fmla="*/ 2618854 w 10460362"/>
              <a:gd name="connsiteY1" fmla="*/ 2619535 h 6857983"/>
              <a:gd name="connsiteX2" fmla="*/ 3428108 w 10460362"/>
              <a:gd name="connsiteY2" fmla="*/ 0 h 6857983"/>
              <a:gd name="connsiteX3" fmla="*/ 10460362 w 10460362"/>
              <a:gd name="connsiteY3" fmla="*/ 22385 h 6857983"/>
              <a:gd name="connsiteX4" fmla="*/ 6856216 w 10460362"/>
              <a:gd name="connsiteY4" fmla="*/ 2619516 h 6857983"/>
              <a:gd name="connsiteX5" fmla="*/ 4737508 w 10460362"/>
              <a:gd name="connsiteY5" fmla="*/ 4238459 h 6857983"/>
              <a:gd name="connsiteX6" fmla="*/ 5546795 w 10460362"/>
              <a:gd name="connsiteY6" fmla="*/ 6857983 h 6857983"/>
              <a:gd name="connsiteX7" fmla="*/ 1309421 w 10460362"/>
              <a:gd name="connsiteY7" fmla="*/ 6857983 h 6857983"/>
              <a:gd name="connsiteX8" fmla="*/ 2118708 w 10460362"/>
              <a:gd name="connsiteY8" fmla="*/ 4238459 h 6857983"/>
              <a:gd name="connsiteX9" fmla="*/ 0 w 10460362"/>
              <a:gd name="connsiteY9" fmla="*/ 2619516 h 6857983"/>
              <a:gd name="connsiteX0" fmla="*/ 0 w 10460362"/>
              <a:gd name="connsiteY0" fmla="*/ 2619516 h 6857983"/>
              <a:gd name="connsiteX1" fmla="*/ 2618854 w 10460362"/>
              <a:gd name="connsiteY1" fmla="*/ 2619535 h 6857983"/>
              <a:gd name="connsiteX2" fmla="*/ 3428108 w 10460362"/>
              <a:gd name="connsiteY2" fmla="*/ 0 h 6857983"/>
              <a:gd name="connsiteX3" fmla="*/ 10460362 w 10460362"/>
              <a:gd name="connsiteY3" fmla="*/ 16035 h 6857983"/>
              <a:gd name="connsiteX4" fmla="*/ 6856216 w 10460362"/>
              <a:gd name="connsiteY4" fmla="*/ 2619516 h 6857983"/>
              <a:gd name="connsiteX5" fmla="*/ 4737508 w 10460362"/>
              <a:gd name="connsiteY5" fmla="*/ 4238459 h 6857983"/>
              <a:gd name="connsiteX6" fmla="*/ 5546795 w 10460362"/>
              <a:gd name="connsiteY6" fmla="*/ 6857983 h 6857983"/>
              <a:gd name="connsiteX7" fmla="*/ 1309421 w 10460362"/>
              <a:gd name="connsiteY7" fmla="*/ 6857983 h 6857983"/>
              <a:gd name="connsiteX8" fmla="*/ 2118708 w 10460362"/>
              <a:gd name="connsiteY8" fmla="*/ 4238459 h 6857983"/>
              <a:gd name="connsiteX9" fmla="*/ 0 w 10460362"/>
              <a:gd name="connsiteY9" fmla="*/ 2619516 h 6857983"/>
              <a:gd name="connsiteX0" fmla="*/ 0 w 10460362"/>
              <a:gd name="connsiteY0" fmla="*/ 2619516 h 6857983"/>
              <a:gd name="connsiteX1" fmla="*/ 2618854 w 10460362"/>
              <a:gd name="connsiteY1" fmla="*/ 2619535 h 6857983"/>
              <a:gd name="connsiteX2" fmla="*/ 3428108 w 10460362"/>
              <a:gd name="connsiteY2" fmla="*/ 0 h 6857983"/>
              <a:gd name="connsiteX3" fmla="*/ 10460362 w 10460362"/>
              <a:gd name="connsiteY3" fmla="*/ 16035 h 6857983"/>
              <a:gd name="connsiteX4" fmla="*/ 6856216 w 10460362"/>
              <a:gd name="connsiteY4" fmla="*/ 2619516 h 6857983"/>
              <a:gd name="connsiteX5" fmla="*/ 5546795 w 10460362"/>
              <a:gd name="connsiteY5" fmla="*/ 6857983 h 6857983"/>
              <a:gd name="connsiteX6" fmla="*/ 1309421 w 10460362"/>
              <a:gd name="connsiteY6" fmla="*/ 6857983 h 6857983"/>
              <a:gd name="connsiteX7" fmla="*/ 2118708 w 10460362"/>
              <a:gd name="connsiteY7" fmla="*/ 4238459 h 6857983"/>
              <a:gd name="connsiteX8" fmla="*/ 0 w 10460362"/>
              <a:gd name="connsiteY8" fmla="*/ 2619516 h 6857983"/>
              <a:gd name="connsiteX0" fmla="*/ 0 w 10460362"/>
              <a:gd name="connsiteY0" fmla="*/ 2619516 h 6857983"/>
              <a:gd name="connsiteX1" fmla="*/ 2618854 w 10460362"/>
              <a:gd name="connsiteY1" fmla="*/ 2619535 h 6857983"/>
              <a:gd name="connsiteX2" fmla="*/ 3428108 w 10460362"/>
              <a:gd name="connsiteY2" fmla="*/ 0 h 6857983"/>
              <a:gd name="connsiteX3" fmla="*/ 10460362 w 10460362"/>
              <a:gd name="connsiteY3" fmla="*/ 16035 h 6857983"/>
              <a:gd name="connsiteX4" fmla="*/ 5546795 w 10460362"/>
              <a:gd name="connsiteY4" fmla="*/ 6857983 h 6857983"/>
              <a:gd name="connsiteX5" fmla="*/ 1309421 w 10460362"/>
              <a:gd name="connsiteY5" fmla="*/ 6857983 h 6857983"/>
              <a:gd name="connsiteX6" fmla="*/ 2118708 w 10460362"/>
              <a:gd name="connsiteY6" fmla="*/ 4238459 h 6857983"/>
              <a:gd name="connsiteX7" fmla="*/ 0 w 10460362"/>
              <a:gd name="connsiteY7" fmla="*/ 2619516 h 6857983"/>
              <a:gd name="connsiteX0" fmla="*/ 0 w 10460362"/>
              <a:gd name="connsiteY0" fmla="*/ 2619516 h 6857983"/>
              <a:gd name="connsiteX1" fmla="*/ 2618854 w 10460362"/>
              <a:gd name="connsiteY1" fmla="*/ 2619535 h 6857983"/>
              <a:gd name="connsiteX2" fmla="*/ 3428108 w 10460362"/>
              <a:gd name="connsiteY2" fmla="*/ 0 h 6857983"/>
              <a:gd name="connsiteX3" fmla="*/ 10460362 w 10460362"/>
              <a:gd name="connsiteY3" fmla="*/ 16035 h 6857983"/>
              <a:gd name="connsiteX4" fmla="*/ 10448995 w 10460362"/>
              <a:gd name="connsiteY4" fmla="*/ 6845283 h 6857983"/>
              <a:gd name="connsiteX5" fmla="*/ 1309421 w 10460362"/>
              <a:gd name="connsiteY5" fmla="*/ 6857983 h 6857983"/>
              <a:gd name="connsiteX6" fmla="*/ 2118708 w 10460362"/>
              <a:gd name="connsiteY6" fmla="*/ 4238459 h 6857983"/>
              <a:gd name="connsiteX7" fmla="*/ 0 w 10460362"/>
              <a:gd name="connsiteY7" fmla="*/ 2619516 h 6857983"/>
              <a:gd name="connsiteX0" fmla="*/ 0 w 10468045"/>
              <a:gd name="connsiteY0" fmla="*/ 2619516 h 6870683"/>
              <a:gd name="connsiteX1" fmla="*/ 2618854 w 10468045"/>
              <a:gd name="connsiteY1" fmla="*/ 2619535 h 6870683"/>
              <a:gd name="connsiteX2" fmla="*/ 3428108 w 10468045"/>
              <a:gd name="connsiteY2" fmla="*/ 0 h 6870683"/>
              <a:gd name="connsiteX3" fmla="*/ 10460362 w 10468045"/>
              <a:gd name="connsiteY3" fmla="*/ 16035 h 6870683"/>
              <a:gd name="connsiteX4" fmla="*/ 10468045 w 10468045"/>
              <a:gd name="connsiteY4" fmla="*/ 6870683 h 6870683"/>
              <a:gd name="connsiteX5" fmla="*/ 1309421 w 10468045"/>
              <a:gd name="connsiteY5" fmla="*/ 6857983 h 6870683"/>
              <a:gd name="connsiteX6" fmla="*/ 2118708 w 10468045"/>
              <a:gd name="connsiteY6" fmla="*/ 4238459 h 6870683"/>
              <a:gd name="connsiteX7" fmla="*/ 0 w 10468045"/>
              <a:gd name="connsiteY7" fmla="*/ 2619516 h 6870683"/>
              <a:gd name="connsiteX0" fmla="*/ 0 w 10460362"/>
              <a:gd name="connsiteY0" fmla="*/ 2619516 h 6857983"/>
              <a:gd name="connsiteX1" fmla="*/ 2618854 w 10460362"/>
              <a:gd name="connsiteY1" fmla="*/ 2619535 h 6857983"/>
              <a:gd name="connsiteX2" fmla="*/ 3428108 w 10460362"/>
              <a:gd name="connsiteY2" fmla="*/ 0 h 6857983"/>
              <a:gd name="connsiteX3" fmla="*/ 10460362 w 10460362"/>
              <a:gd name="connsiteY3" fmla="*/ 16035 h 6857983"/>
              <a:gd name="connsiteX4" fmla="*/ 10347395 w 10460362"/>
              <a:gd name="connsiteY4" fmla="*/ 6734158 h 6857983"/>
              <a:gd name="connsiteX5" fmla="*/ 1309421 w 10460362"/>
              <a:gd name="connsiteY5" fmla="*/ 6857983 h 6857983"/>
              <a:gd name="connsiteX6" fmla="*/ 2118708 w 10460362"/>
              <a:gd name="connsiteY6" fmla="*/ 4238459 h 6857983"/>
              <a:gd name="connsiteX7" fmla="*/ 0 w 10460362"/>
              <a:gd name="connsiteY7" fmla="*/ 2619516 h 6857983"/>
              <a:gd name="connsiteX0" fmla="*/ 0 w 10460362"/>
              <a:gd name="connsiteY0" fmla="*/ 2619516 h 6857983"/>
              <a:gd name="connsiteX1" fmla="*/ 2618854 w 10460362"/>
              <a:gd name="connsiteY1" fmla="*/ 2619535 h 6857983"/>
              <a:gd name="connsiteX2" fmla="*/ 3428108 w 10460362"/>
              <a:gd name="connsiteY2" fmla="*/ 0 h 6857983"/>
              <a:gd name="connsiteX3" fmla="*/ 10460362 w 10460362"/>
              <a:gd name="connsiteY3" fmla="*/ 16035 h 6857983"/>
              <a:gd name="connsiteX4" fmla="*/ 10452170 w 10460362"/>
              <a:gd name="connsiteY4" fmla="*/ 6854808 h 6857983"/>
              <a:gd name="connsiteX5" fmla="*/ 1309421 w 10460362"/>
              <a:gd name="connsiteY5" fmla="*/ 6857983 h 6857983"/>
              <a:gd name="connsiteX6" fmla="*/ 2118708 w 10460362"/>
              <a:gd name="connsiteY6" fmla="*/ 4238459 h 6857983"/>
              <a:gd name="connsiteX7" fmla="*/ 0 w 10460362"/>
              <a:gd name="connsiteY7" fmla="*/ 2619516 h 6857983"/>
              <a:gd name="connsiteX0" fmla="*/ 0 w 10457187"/>
              <a:gd name="connsiteY0" fmla="*/ 2619516 h 6857983"/>
              <a:gd name="connsiteX1" fmla="*/ 2618854 w 10457187"/>
              <a:gd name="connsiteY1" fmla="*/ 2619535 h 6857983"/>
              <a:gd name="connsiteX2" fmla="*/ 3428108 w 10457187"/>
              <a:gd name="connsiteY2" fmla="*/ 0 h 6857983"/>
              <a:gd name="connsiteX3" fmla="*/ 10457187 w 10457187"/>
              <a:gd name="connsiteY3" fmla="*/ 6510 h 6857983"/>
              <a:gd name="connsiteX4" fmla="*/ 10452170 w 10457187"/>
              <a:gd name="connsiteY4" fmla="*/ 6854808 h 6857983"/>
              <a:gd name="connsiteX5" fmla="*/ 1309421 w 10457187"/>
              <a:gd name="connsiteY5" fmla="*/ 6857983 h 6857983"/>
              <a:gd name="connsiteX6" fmla="*/ 2118708 w 10457187"/>
              <a:gd name="connsiteY6" fmla="*/ 4238459 h 6857983"/>
              <a:gd name="connsiteX7" fmla="*/ 0 w 10457187"/>
              <a:gd name="connsiteY7" fmla="*/ 2619516 h 685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57187" h="6857983">
                <a:moveTo>
                  <a:pt x="0" y="2619516"/>
                </a:moveTo>
                <a:lnTo>
                  <a:pt x="2618854" y="2619535"/>
                </a:lnTo>
                <a:lnTo>
                  <a:pt x="3428108" y="0"/>
                </a:lnTo>
                <a:lnTo>
                  <a:pt x="10457187" y="6510"/>
                </a:lnTo>
                <a:cubicBezTo>
                  <a:pt x="10454456" y="2286101"/>
                  <a:pt x="10454901" y="4575217"/>
                  <a:pt x="10452170" y="6854808"/>
                </a:cubicBezTo>
                <a:lnTo>
                  <a:pt x="1309421" y="6857983"/>
                </a:lnTo>
                <a:lnTo>
                  <a:pt x="2118708" y="4238459"/>
                </a:lnTo>
                <a:lnTo>
                  <a:pt x="0" y="2619516"/>
                </a:lnTo>
                <a:close/>
              </a:path>
            </a:pathLst>
          </a:custGeom>
          <a:solidFill>
            <a:srgbClr val="263B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a:extLst>
              <a:ext uri="{FF2B5EF4-FFF2-40B4-BE49-F238E27FC236}">
                <a16:creationId xmlns:a16="http://schemas.microsoft.com/office/drawing/2014/main" id="{60E225F0-01E3-6F4A-BF1A-1F700C310C63}"/>
              </a:ext>
            </a:extLst>
          </p:cNvPr>
          <p:cNvSpPr>
            <a:spLocks noChangeAspect="1"/>
          </p:cNvSpPr>
          <p:nvPr userDrawn="1"/>
        </p:nvSpPr>
        <p:spPr>
          <a:xfrm rot="10800000">
            <a:off x="3625188" y="0"/>
            <a:ext cx="6856230" cy="6858000"/>
          </a:xfrm>
          <a:prstGeom prst="star5">
            <a:avLst/>
          </a:prstGeom>
          <a:solidFill>
            <a:srgbClr val="394C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DFF59878-53E2-E14B-B711-49DABE8A9E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17598" y="6373127"/>
            <a:ext cx="837436" cy="176302"/>
          </a:xfrm>
          <a:prstGeom prst="rect">
            <a:avLst/>
          </a:prstGeom>
        </p:spPr>
      </p:pic>
      <p:sp>
        <p:nvSpPr>
          <p:cNvPr id="10" name="Title 1">
            <a:extLst>
              <a:ext uri="{FF2B5EF4-FFF2-40B4-BE49-F238E27FC236}">
                <a16:creationId xmlns:a16="http://schemas.microsoft.com/office/drawing/2014/main" id="{8B8E6346-2665-6848-951D-9F4ED64213A6}"/>
              </a:ext>
            </a:extLst>
          </p:cNvPr>
          <p:cNvSpPr>
            <a:spLocks noGrp="1"/>
          </p:cNvSpPr>
          <p:nvPr>
            <p:ph type="title"/>
          </p:nvPr>
        </p:nvSpPr>
        <p:spPr>
          <a:xfrm>
            <a:off x="593503" y="359234"/>
            <a:ext cx="7473043" cy="1325563"/>
          </a:xfrm>
        </p:spPr>
        <p:txBody>
          <a:bodyPr/>
          <a:lstStyle>
            <a:lvl1pPr>
              <a:defRPr b="1">
                <a:solidFill>
                  <a:schemeClr val="bg1"/>
                </a:solidFill>
                <a:latin typeface="Source Sans Pro" panose="020B0503030403020204" pitchFamily="34" charset="77"/>
              </a:defRPr>
            </a:lvl1pPr>
          </a:lstStyle>
          <a:p>
            <a:r>
              <a:rPr lang="en-US"/>
              <a:t>Click to edit Master title style</a:t>
            </a:r>
          </a:p>
        </p:txBody>
      </p:sp>
      <p:sp>
        <p:nvSpPr>
          <p:cNvPr id="15" name="TextBox 14">
            <a:extLst>
              <a:ext uri="{FF2B5EF4-FFF2-40B4-BE49-F238E27FC236}">
                <a16:creationId xmlns:a16="http://schemas.microsoft.com/office/drawing/2014/main" id="{1AC876A5-CE71-3941-90FA-A793B7349838}"/>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263B88"/>
                </a:solidFill>
                <a:latin typeface="Source Sans Pro" panose="020B0503030403020204" pitchFamily="34" charset="77"/>
              </a:rPr>
              <a:pPr algn="ctr"/>
              <a:t>‹#›</a:t>
            </a:fld>
            <a:endParaRPr lang="en-US" b="1" i="0">
              <a:solidFill>
                <a:srgbClr val="263B88"/>
              </a:solidFill>
              <a:latin typeface="Source Sans Pro" panose="020B0503030403020204" pitchFamily="34" charset="77"/>
            </a:endParaRPr>
          </a:p>
        </p:txBody>
      </p:sp>
      <p:pic>
        <p:nvPicPr>
          <p:cNvPr id="2" name="Picture 1">
            <a:extLst>
              <a:ext uri="{FF2B5EF4-FFF2-40B4-BE49-F238E27FC236}">
                <a16:creationId xmlns:a16="http://schemas.microsoft.com/office/drawing/2014/main" id="{339240D0-915D-0898-5866-76DBBC7127A2}"/>
              </a:ext>
            </a:extLst>
          </p:cNvPr>
          <p:cNvPicPr>
            <a:picLocks noChangeAspect="1"/>
          </p:cNvPicPr>
          <p:nvPr userDrawn="1"/>
        </p:nvPicPr>
        <p:blipFill>
          <a:blip r:embed="rId4"/>
          <a:stretch>
            <a:fillRect/>
          </a:stretch>
        </p:blipFill>
        <p:spPr>
          <a:xfrm>
            <a:off x="10716767" y="146155"/>
            <a:ext cx="1326451" cy="1195109"/>
          </a:xfrm>
          <a:prstGeom prst="rect">
            <a:avLst/>
          </a:prstGeom>
        </p:spPr>
      </p:pic>
      <p:sp>
        <p:nvSpPr>
          <p:cNvPr id="12" name="Content Placeholder 2">
            <a:extLst>
              <a:ext uri="{FF2B5EF4-FFF2-40B4-BE49-F238E27FC236}">
                <a16:creationId xmlns:a16="http://schemas.microsoft.com/office/drawing/2014/main" id="{6E177014-C584-874E-AB2C-DE6EF2FDA2FA}"/>
              </a:ext>
            </a:extLst>
          </p:cNvPr>
          <p:cNvSpPr>
            <a:spLocks noGrp="1"/>
          </p:cNvSpPr>
          <p:nvPr>
            <p:ph idx="1"/>
          </p:nvPr>
        </p:nvSpPr>
        <p:spPr>
          <a:xfrm>
            <a:off x="580291" y="2198091"/>
            <a:ext cx="7499465" cy="4351338"/>
          </a:xfrm>
        </p:spPr>
        <p:txBody>
          <a:bodyPr lIns="90000"/>
          <a:lstStyle>
            <a:lvl1pPr marL="0" indent="0">
              <a:buNone/>
              <a:defRPr>
                <a:solidFill>
                  <a:schemeClr val="bg1"/>
                </a:solidFill>
                <a:latin typeface="Source Sans Pro" panose="020B0503030403020204" pitchFamily="34" charset="77"/>
              </a:defRPr>
            </a:lvl1pPr>
            <a:lvl2pPr marL="360000" indent="0">
              <a:buNone/>
              <a:defRPr>
                <a:solidFill>
                  <a:schemeClr val="bg1"/>
                </a:solidFill>
                <a:latin typeface="Source Sans Pro" panose="020B0503030403020204" pitchFamily="34" charset="77"/>
              </a:defRPr>
            </a:lvl2pPr>
            <a:lvl3pPr marL="720000" indent="0">
              <a:buNone/>
              <a:defRPr>
                <a:solidFill>
                  <a:schemeClr val="bg1"/>
                </a:solidFill>
                <a:latin typeface="Source Sans Pro" panose="020B0503030403020204" pitchFamily="34" charset="77"/>
              </a:defRPr>
            </a:lvl3pPr>
            <a:lvl4pPr marL="1080000" indent="0">
              <a:buNone/>
              <a:defRPr>
                <a:solidFill>
                  <a:schemeClr val="bg1"/>
                </a:solidFill>
                <a:latin typeface="Source Sans Pro" panose="020B0503030403020204" pitchFamily="34" charset="77"/>
              </a:defRPr>
            </a:lvl4pPr>
            <a:lvl5pPr marL="1828800" indent="0">
              <a:buNone/>
              <a:defRPr>
                <a:solidFill>
                  <a:schemeClr val="tx1">
                    <a:lumMod val="65000"/>
                    <a:lumOff val="35000"/>
                  </a:schemeClr>
                </a:solidFill>
                <a:latin typeface="Source Sans Pro" panose="020B0503030403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extBox 2">
            <a:extLst>
              <a:ext uri="{FF2B5EF4-FFF2-40B4-BE49-F238E27FC236}">
                <a16:creationId xmlns:a16="http://schemas.microsoft.com/office/drawing/2014/main" id="{767F5373-208C-BAF5-9F02-CD4169370AD7}"/>
              </a:ext>
            </a:extLst>
          </p:cNvPr>
          <p:cNvSpPr txBox="1"/>
          <p:nvPr userDrawn="1"/>
        </p:nvSpPr>
        <p:spPr>
          <a:xfrm>
            <a:off x="7461406" y="6276612"/>
            <a:ext cx="3538533" cy="369332"/>
          </a:xfrm>
          <a:prstGeom prst="rect">
            <a:avLst/>
          </a:prstGeom>
          <a:noFill/>
        </p:spPr>
        <p:txBody>
          <a:bodyPr wrap="none" rtlCol="0">
            <a:spAutoFit/>
          </a:bodyPr>
          <a:lstStyle/>
          <a:p>
            <a:r>
              <a:rPr lang="en-US" b="1">
                <a:solidFill>
                  <a:srgbClr val="394C96"/>
                </a:solidFill>
              </a:rPr>
              <a:t>www.nationalcoalitioninstitute.org</a:t>
            </a:r>
          </a:p>
        </p:txBody>
      </p:sp>
    </p:spTree>
    <p:extLst>
      <p:ext uri="{BB962C8B-B14F-4D97-AF65-F5344CB8AC3E}">
        <p14:creationId xmlns:p14="http://schemas.microsoft.com/office/powerpoint/2010/main" val="5089075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AGONAL IMAGE OVERLAP-left">
    <p:bg>
      <p:bgPr>
        <a:solidFill>
          <a:schemeClr val="bg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DBFAB3F-6B3E-AA43-B172-BDE4790BD97E}"/>
              </a:ext>
            </a:extLst>
          </p:cNvPr>
          <p:cNvSpPr>
            <a:spLocks noGrp="1"/>
          </p:cNvSpPr>
          <p:nvPr>
            <p:ph type="pic" sz="quarter" idx="13"/>
          </p:nvPr>
        </p:nvSpPr>
        <p:spPr>
          <a:xfrm>
            <a:off x="-1" y="0"/>
            <a:ext cx="12193200" cy="6858000"/>
          </a:xfrm>
          <a:noFill/>
        </p:spPr>
        <p:txBody>
          <a:bodyPr/>
          <a:lstStyle/>
          <a:p>
            <a:endParaRPr lang="en-US"/>
          </a:p>
        </p:txBody>
      </p:sp>
      <p:pic>
        <p:nvPicPr>
          <p:cNvPr id="12" name="Graphic 11">
            <a:extLst>
              <a:ext uri="{FF2B5EF4-FFF2-40B4-BE49-F238E27FC236}">
                <a16:creationId xmlns:a16="http://schemas.microsoft.com/office/drawing/2014/main" id="{0D89A2B2-FB6D-604B-A920-B76B2B286B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17598" y="6373127"/>
            <a:ext cx="837436" cy="176302"/>
          </a:xfrm>
          <a:prstGeom prst="rect">
            <a:avLst/>
          </a:prstGeom>
        </p:spPr>
      </p:pic>
      <p:sp>
        <p:nvSpPr>
          <p:cNvPr id="8" name="Rectangle 33">
            <a:extLst>
              <a:ext uri="{FF2B5EF4-FFF2-40B4-BE49-F238E27FC236}">
                <a16:creationId xmlns:a16="http://schemas.microsoft.com/office/drawing/2014/main" id="{D6174223-45FF-4E45-9FBC-292A813D5101}"/>
              </a:ext>
            </a:extLst>
          </p:cNvPr>
          <p:cNvSpPr/>
          <p:nvPr userDrawn="1"/>
        </p:nvSpPr>
        <p:spPr>
          <a:xfrm>
            <a:off x="-150" y="0"/>
            <a:ext cx="8650800" cy="6858000"/>
          </a:xfrm>
          <a:custGeom>
            <a:avLst/>
            <a:gdLst>
              <a:gd name="connsiteX0" fmla="*/ 0 w 228600"/>
              <a:gd name="connsiteY0" fmla="*/ 0 h 6858000"/>
              <a:gd name="connsiteX1" fmla="*/ 228600 w 228600"/>
              <a:gd name="connsiteY1" fmla="*/ 0 h 6858000"/>
              <a:gd name="connsiteX2" fmla="*/ 228600 w 228600"/>
              <a:gd name="connsiteY2" fmla="*/ 6858000 h 6858000"/>
              <a:gd name="connsiteX3" fmla="*/ 0 w 228600"/>
              <a:gd name="connsiteY3" fmla="*/ 6858000 h 6858000"/>
              <a:gd name="connsiteX4" fmla="*/ 0 w 228600"/>
              <a:gd name="connsiteY4" fmla="*/ 0 h 6858000"/>
              <a:gd name="connsiteX0" fmla="*/ 0 w 2567354"/>
              <a:gd name="connsiteY0" fmla="*/ 0 h 6858000"/>
              <a:gd name="connsiteX1" fmla="*/ 2567354 w 2567354"/>
              <a:gd name="connsiteY1" fmla="*/ 0 h 6858000"/>
              <a:gd name="connsiteX2" fmla="*/ 228600 w 2567354"/>
              <a:gd name="connsiteY2" fmla="*/ 6858000 h 6858000"/>
              <a:gd name="connsiteX3" fmla="*/ 0 w 2567354"/>
              <a:gd name="connsiteY3" fmla="*/ 6858000 h 6858000"/>
              <a:gd name="connsiteX4" fmla="*/ 0 w 2567354"/>
              <a:gd name="connsiteY4" fmla="*/ 0 h 6858000"/>
              <a:gd name="connsiteX0" fmla="*/ 0 w 4791808"/>
              <a:gd name="connsiteY0" fmla="*/ 0 h 6858000"/>
              <a:gd name="connsiteX1" fmla="*/ 4791808 w 4791808"/>
              <a:gd name="connsiteY1" fmla="*/ 0 h 6858000"/>
              <a:gd name="connsiteX2" fmla="*/ 2453054 w 4791808"/>
              <a:gd name="connsiteY2" fmla="*/ 6858000 h 6858000"/>
              <a:gd name="connsiteX3" fmla="*/ 2224454 w 4791808"/>
              <a:gd name="connsiteY3" fmla="*/ 6858000 h 6858000"/>
              <a:gd name="connsiteX4" fmla="*/ 0 w 4791808"/>
              <a:gd name="connsiteY4" fmla="*/ 0 h 6858000"/>
              <a:gd name="connsiteX0" fmla="*/ 0 w 4791808"/>
              <a:gd name="connsiteY0" fmla="*/ 0 h 6858000"/>
              <a:gd name="connsiteX1" fmla="*/ 4791808 w 4791808"/>
              <a:gd name="connsiteY1" fmla="*/ 0 h 6858000"/>
              <a:gd name="connsiteX2" fmla="*/ 2453054 w 4791808"/>
              <a:gd name="connsiteY2" fmla="*/ 6858000 h 6858000"/>
              <a:gd name="connsiteX3" fmla="*/ 35169 w 4791808"/>
              <a:gd name="connsiteY3" fmla="*/ 6849208 h 6858000"/>
              <a:gd name="connsiteX4" fmla="*/ 0 w 4791808"/>
              <a:gd name="connsiteY4" fmla="*/ 0 h 6858000"/>
              <a:gd name="connsiteX0" fmla="*/ 0 w 4791808"/>
              <a:gd name="connsiteY0" fmla="*/ 0 h 6861908"/>
              <a:gd name="connsiteX1" fmla="*/ 4791808 w 4791808"/>
              <a:gd name="connsiteY1" fmla="*/ 0 h 6861908"/>
              <a:gd name="connsiteX2" fmla="*/ 2453054 w 4791808"/>
              <a:gd name="connsiteY2" fmla="*/ 6858000 h 6861908"/>
              <a:gd name="connsiteX3" fmla="*/ 25644 w 4791808"/>
              <a:gd name="connsiteY3" fmla="*/ 6861908 h 6861908"/>
              <a:gd name="connsiteX4" fmla="*/ 0 w 4791808"/>
              <a:gd name="connsiteY4" fmla="*/ 0 h 6861908"/>
              <a:gd name="connsiteX0" fmla="*/ 0 w 8636236"/>
              <a:gd name="connsiteY0" fmla="*/ 0 h 6861908"/>
              <a:gd name="connsiteX1" fmla="*/ 8636236 w 8636236"/>
              <a:gd name="connsiteY1" fmla="*/ 0 h 6861908"/>
              <a:gd name="connsiteX2" fmla="*/ 6297482 w 8636236"/>
              <a:gd name="connsiteY2" fmla="*/ 6858000 h 6861908"/>
              <a:gd name="connsiteX3" fmla="*/ 3870072 w 8636236"/>
              <a:gd name="connsiteY3" fmla="*/ 6861908 h 6861908"/>
              <a:gd name="connsiteX4" fmla="*/ 0 w 8636236"/>
              <a:gd name="connsiteY4" fmla="*/ 0 h 6861908"/>
              <a:gd name="connsiteX0" fmla="*/ 747 w 8636983"/>
              <a:gd name="connsiteY0" fmla="*/ 0 h 6897097"/>
              <a:gd name="connsiteX1" fmla="*/ 8636983 w 8636983"/>
              <a:gd name="connsiteY1" fmla="*/ 0 h 6897097"/>
              <a:gd name="connsiteX2" fmla="*/ 6298229 w 8636983"/>
              <a:gd name="connsiteY2" fmla="*/ 6858000 h 6897097"/>
              <a:gd name="connsiteX3" fmla="*/ 0 w 8636983"/>
              <a:gd name="connsiteY3" fmla="*/ 6897097 h 6897097"/>
              <a:gd name="connsiteX4" fmla="*/ 747 w 8636983"/>
              <a:gd name="connsiteY4" fmla="*/ 0 h 6897097"/>
              <a:gd name="connsiteX0" fmla="*/ 0 w 8652120"/>
              <a:gd name="connsiteY0" fmla="*/ 3177 h 6897097"/>
              <a:gd name="connsiteX1" fmla="*/ 8652120 w 8652120"/>
              <a:gd name="connsiteY1" fmla="*/ 0 h 6897097"/>
              <a:gd name="connsiteX2" fmla="*/ 6313366 w 8652120"/>
              <a:gd name="connsiteY2" fmla="*/ 6858000 h 6897097"/>
              <a:gd name="connsiteX3" fmla="*/ 15137 w 8652120"/>
              <a:gd name="connsiteY3" fmla="*/ 6897097 h 6897097"/>
              <a:gd name="connsiteX4" fmla="*/ 0 w 8652120"/>
              <a:gd name="connsiteY4" fmla="*/ 3177 h 6897097"/>
              <a:gd name="connsiteX0" fmla="*/ 0 w 8652120"/>
              <a:gd name="connsiteY0" fmla="*/ 3177 h 6862152"/>
              <a:gd name="connsiteX1" fmla="*/ 8652120 w 8652120"/>
              <a:gd name="connsiteY1" fmla="*/ 0 h 6862152"/>
              <a:gd name="connsiteX2" fmla="*/ 6313366 w 8652120"/>
              <a:gd name="connsiteY2" fmla="*/ 6858000 h 6862152"/>
              <a:gd name="connsiteX3" fmla="*/ 2429 w 8652120"/>
              <a:gd name="connsiteY3" fmla="*/ 6862152 h 6862152"/>
              <a:gd name="connsiteX4" fmla="*/ 0 w 8652120"/>
              <a:gd name="connsiteY4" fmla="*/ 3177 h 6862152"/>
              <a:gd name="connsiteX0" fmla="*/ 0 w 8652120"/>
              <a:gd name="connsiteY0" fmla="*/ 3177 h 6877012"/>
              <a:gd name="connsiteX1" fmla="*/ 8652120 w 8652120"/>
              <a:gd name="connsiteY1" fmla="*/ 0 h 6877012"/>
              <a:gd name="connsiteX2" fmla="*/ 6310191 w 8652120"/>
              <a:gd name="connsiteY2" fmla="*/ 6877012 h 6877012"/>
              <a:gd name="connsiteX3" fmla="*/ 2429 w 8652120"/>
              <a:gd name="connsiteY3" fmla="*/ 6862152 h 6877012"/>
              <a:gd name="connsiteX4" fmla="*/ 0 w 8652120"/>
              <a:gd name="connsiteY4" fmla="*/ 3177 h 6877012"/>
              <a:gd name="connsiteX0" fmla="*/ 0 w 8652120"/>
              <a:gd name="connsiteY0" fmla="*/ 3177 h 6864338"/>
              <a:gd name="connsiteX1" fmla="*/ 8652120 w 8652120"/>
              <a:gd name="connsiteY1" fmla="*/ 0 h 6864338"/>
              <a:gd name="connsiteX2" fmla="*/ 6313366 w 8652120"/>
              <a:gd name="connsiteY2" fmla="*/ 6864338 h 6864338"/>
              <a:gd name="connsiteX3" fmla="*/ 2429 w 8652120"/>
              <a:gd name="connsiteY3" fmla="*/ 6862152 h 6864338"/>
              <a:gd name="connsiteX4" fmla="*/ 0 w 8652120"/>
              <a:gd name="connsiteY4" fmla="*/ 3177 h 6864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2120" h="6864338">
                <a:moveTo>
                  <a:pt x="0" y="3177"/>
                </a:moveTo>
                <a:lnTo>
                  <a:pt x="8652120" y="0"/>
                </a:lnTo>
                <a:lnTo>
                  <a:pt x="6313366" y="6864338"/>
                </a:lnTo>
                <a:lnTo>
                  <a:pt x="2429" y="6862152"/>
                </a:lnTo>
                <a:cubicBezTo>
                  <a:pt x="-2617" y="4564179"/>
                  <a:pt x="5046" y="2301150"/>
                  <a:pt x="0" y="3177"/>
                </a:cubicBezTo>
                <a:close/>
              </a:path>
            </a:pathLst>
          </a:custGeom>
          <a:pattFill prst="pct10">
            <a:fgClr>
              <a:schemeClr val="bg1">
                <a:lumMod val="6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8B8E6346-2665-6848-951D-9F4ED64213A6}"/>
              </a:ext>
            </a:extLst>
          </p:cNvPr>
          <p:cNvSpPr>
            <a:spLocks noGrp="1"/>
          </p:cNvSpPr>
          <p:nvPr>
            <p:ph type="title"/>
          </p:nvPr>
        </p:nvSpPr>
        <p:spPr>
          <a:xfrm>
            <a:off x="838200" y="365125"/>
            <a:ext cx="7530193" cy="1325563"/>
          </a:xfrm>
        </p:spPr>
        <p:txBody>
          <a:bodyPr/>
          <a:lstStyle>
            <a:lvl1pPr>
              <a:defRPr b="1">
                <a:solidFill>
                  <a:srgbClr val="263B88"/>
                </a:solidFill>
                <a:latin typeface="Source Sans Pro" panose="020B0503030403020204" pitchFamily="34" charset="77"/>
              </a:defRPr>
            </a:lvl1pPr>
          </a:lstStyle>
          <a:p>
            <a:r>
              <a:rPr lang="en-US"/>
              <a:t>Click to edit Master title style</a:t>
            </a:r>
          </a:p>
        </p:txBody>
      </p:sp>
      <p:sp>
        <p:nvSpPr>
          <p:cNvPr id="14" name="TextBox 13">
            <a:extLst>
              <a:ext uri="{FF2B5EF4-FFF2-40B4-BE49-F238E27FC236}">
                <a16:creationId xmlns:a16="http://schemas.microsoft.com/office/drawing/2014/main" id="{03C3CD70-F7A6-6B4B-B750-C0C01F20A846}"/>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394C96"/>
                </a:solidFill>
                <a:latin typeface="Source Sans Pro" panose="020B0503030403020204" pitchFamily="34" charset="77"/>
              </a:rPr>
              <a:pPr algn="ctr"/>
              <a:t>‹#›</a:t>
            </a:fld>
            <a:endParaRPr lang="en-US" b="1" i="0">
              <a:solidFill>
                <a:srgbClr val="394C96"/>
              </a:solidFill>
              <a:latin typeface="Source Sans Pro" panose="020B0503030403020204" pitchFamily="34" charset="77"/>
            </a:endParaRPr>
          </a:p>
        </p:txBody>
      </p:sp>
      <p:sp>
        <p:nvSpPr>
          <p:cNvPr id="9" name="Content Placeholder 2">
            <a:extLst>
              <a:ext uri="{FF2B5EF4-FFF2-40B4-BE49-F238E27FC236}">
                <a16:creationId xmlns:a16="http://schemas.microsoft.com/office/drawing/2014/main" id="{405EEAA0-076E-ED47-B945-5B9910FEBA83}"/>
              </a:ext>
            </a:extLst>
          </p:cNvPr>
          <p:cNvSpPr>
            <a:spLocks noGrp="1"/>
          </p:cNvSpPr>
          <p:nvPr>
            <p:ph idx="1"/>
          </p:nvPr>
        </p:nvSpPr>
        <p:spPr>
          <a:xfrm>
            <a:off x="838200" y="1825625"/>
            <a:ext cx="7499465" cy="4351338"/>
          </a:xfrm>
        </p:spPr>
        <p:txBody>
          <a:bodyPr lIns="90000"/>
          <a:lstStyle>
            <a:lvl1pPr marL="0" indent="0">
              <a:buNone/>
              <a:defRPr>
                <a:solidFill>
                  <a:schemeClr val="tx1">
                    <a:lumMod val="65000"/>
                    <a:lumOff val="35000"/>
                  </a:schemeClr>
                </a:solidFill>
                <a:latin typeface="Source Sans Pro" panose="020B0503030403020204" pitchFamily="34" charset="77"/>
              </a:defRPr>
            </a:lvl1pPr>
            <a:lvl2pPr marL="360000" indent="0">
              <a:buNone/>
              <a:defRPr>
                <a:solidFill>
                  <a:schemeClr val="tx1">
                    <a:lumMod val="65000"/>
                    <a:lumOff val="35000"/>
                  </a:schemeClr>
                </a:solidFill>
                <a:latin typeface="Source Sans Pro" panose="020B0503030403020204" pitchFamily="34" charset="77"/>
              </a:defRPr>
            </a:lvl2pPr>
            <a:lvl3pPr marL="720000" indent="0">
              <a:buNone/>
              <a:defRPr>
                <a:solidFill>
                  <a:schemeClr val="tx1">
                    <a:lumMod val="65000"/>
                    <a:lumOff val="35000"/>
                  </a:schemeClr>
                </a:solidFill>
                <a:latin typeface="Source Sans Pro" panose="020B0503030403020204" pitchFamily="34" charset="77"/>
              </a:defRPr>
            </a:lvl3pPr>
            <a:lvl4pPr marL="1080000" indent="0">
              <a:buNone/>
              <a:defRPr>
                <a:solidFill>
                  <a:schemeClr val="tx1">
                    <a:lumMod val="65000"/>
                    <a:lumOff val="35000"/>
                  </a:schemeClr>
                </a:solidFill>
                <a:latin typeface="Source Sans Pro" panose="020B0503030403020204" pitchFamily="34" charset="77"/>
              </a:defRPr>
            </a:lvl4pPr>
            <a:lvl5pPr marL="1828800" indent="0">
              <a:buNone/>
              <a:defRPr>
                <a:solidFill>
                  <a:schemeClr val="tx1">
                    <a:lumMod val="65000"/>
                    <a:lumOff val="35000"/>
                  </a:schemeClr>
                </a:solidFill>
                <a:latin typeface="Source Sans Pro" panose="020B0503030403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extBox 1">
            <a:extLst>
              <a:ext uri="{FF2B5EF4-FFF2-40B4-BE49-F238E27FC236}">
                <a16:creationId xmlns:a16="http://schemas.microsoft.com/office/drawing/2014/main" id="{74052E67-D8DD-38DC-66C8-969EAEFA642E}"/>
              </a:ext>
            </a:extLst>
          </p:cNvPr>
          <p:cNvSpPr txBox="1"/>
          <p:nvPr userDrawn="1"/>
        </p:nvSpPr>
        <p:spPr>
          <a:xfrm>
            <a:off x="7479931" y="6271622"/>
            <a:ext cx="3538533" cy="369332"/>
          </a:xfrm>
          <a:prstGeom prst="rect">
            <a:avLst/>
          </a:prstGeom>
          <a:noFill/>
        </p:spPr>
        <p:txBody>
          <a:bodyPr wrap="none" rtlCol="0">
            <a:spAutoFit/>
          </a:bodyPr>
          <a:lstStyle/>
          <a:p>
            <a:r>
              <a:rPr lang="en-US" b="1">
                <a:solidFill>
                  <a:srgbClr val="394C96"/>
                </a:solidFill>
              </a:rPr>
              <a:t>www.nationalcoalitioninstitute.org</a:t>
            </a:r>
          </a:p>
        </p:txBody>
      </p:sp>
    </p:spTree>
    <p:extLst>
      <p:ext uri="{BB962C8B-B14F-4D97-AF65-F5344CB8AC3E}">
        <p14:creationId xmlns:p14="http://schemas.microsoft.com/office/powerpoint/2010/main" val="36832139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BLUE STAR">
    <p:bg>
      <p:bgPr>
        <a:solidFill>
          <a:schemeClr val="bg1"/>
        </a:solidFill>
        <a:effectLst/>
      </p:bgPr>
    </p:bg>
    <p:spTree>
      <p:nvGrpSpPr>
        <p:cNvPr id="1" name=""/>
        <p:cNvGrpSpPr/>
        <p:nvPr/>
      </p:nvGrpSpPr>
      <p:grpSpPr>
        <a:xfrm>
          <a:off x="0" y="0"/>
          <a:ext cx="0" cy="0"/>
          <a:chOff x="0" y="0"/>
          <a:chExt cx="0" cy="0"/>
        </a:xfrm>
      </p:grpSpPr>
      <p:sp>
        <p:nvSpPr>
          <p:cNvPr id="18" name="5-Point Star 17">
            <a:extLst>
              <a:ext uri="{FF2B5EF4-FFF2-40B4-BE49-F238E27FC236}">
                <a16:creationId xmlns:a16="http://schemas.microsoft.com/office/drawing/2014/main" id="{3586396C-86D9-CD49-9D71-8272CB0325C9}"/>
              </a:ext>
            </a:extLst>
          </p:cNvPr>
          <p:cNvSpPr>
            <a:spLocks noChangeAspect="1"/>
          </p:cNvSpPr>
          <p:nvPr userDrawn="1"/>
        </p:nvSpPr>
        <p:spPr>
          <a:xfrm rot="10800000">
            <a:off x="-3888" y="17"/>
            <a:ext cx="10457187" cy="6857983"/>
          </a:xfrm>
          <a:custGeom>
            <a:avLst/>
            <a:gdLst>
              <a:gd name="connsiteX0" fmla="*/ 7 w 6856230"/>
              <a:gd name="connsiteY0" fmla="*/ 2619516 h 6858000"/>
              <a:gd name="connsiteX1" fmla="*/ 2618861 w 6856230"/>
              <a:gd name="connsiteY1" fmla="*/ 2619535 h 6858000"/>
              <a:gd name="connsiteX2" fmla="*/ 3428115 w 6856230"/>
              <a:gd name="connsiteY2" fmla="*/ 0 h 6858000"/>
              <a:gd name="connsiteX3" fmla="*/ 4237369 w 6856230"/>
              <a:gd name="connsiteY3" fmla="*/ 2619535 h 6858000"/>
              <a:gd name="connsiteX4" fmla="*/ 6856223 w 6856230"/>
              <a:gd name="connsiteY4" fmla="*/ 2619516 h 6858000"/>
              <a:gd name="connsiteX5" fmla="*/ 4737515 w 6856230"/>
              <a:gd name="connsiteY5" fmla="*/ 4238459 h 6858000"/>
              <a:gd name="connsiteX6" fmla="*/ 5546802 w 6856230"/>
              <a:gd name="connsiteY6" fmla="*/ 6857983 h 6858000"/>
              <a:gd name="connsiteX7" fmla="*/ 3428115 w 6856230"/>
              <a:gd name="connsiteY7" fmla="*/ 5239010 h 6858000"/>
              <a:gd name="connsiteX8" fmla="*/ 1309428 w 6856230"/>
              <a:gd name="connsiteY8" fmla="*/ 6857983 h 6858000"/>
              <a:gd name="connsiteX9" fmla="*/ 2118715 w 6856230"/>
              <a:gd name="connsiteY9" fmla="*/ 4238459 h 6858000"/>
              <a:gd name="connsiteX10" fmla="*/ 7 w 6856230"/>
              <a:gd name="connsiteY10" fmla="*/ 2619516 h 6858000"/>
              <a:gd name="connsiteX0" fmla="*/ 0 w 6856216"/>
              <a:gd name="connsiteY0" fmla="*/ 2619516 h 6857983"/>
              <a:gd name="connsiteX1" fmla="*/ 2618854 w 6856216"/>
              <a:gd name="connsiteY1" fmla="*/ 2619535 h 6857983"/>
              <a:gd name="connsiteX2" fmla="*/ 3428108 w 6856216"/>
              <a:gd name="connsiteY2" fmla="*/ 0 h 6857983"/>
              <a:gd name="connsiteX3" fmla="*/ 4237362 w 6856216"/>
              <a:gd name="connsiteY3" fmla="*/ 2619535 h 6857983"/>
              <a:gd name="connsiteX4" fmla="*/ 6856216 w 6856216"/>
              <a:gd name="connsiteY4" fmla="*/ 2619516 h 6857983"/>
              <a:gd name="connsiteX5" fmla="*/ 4737508 w 6856216"/>
              <a:gd name="connsiteY5" fmla="*/ 4238459 h 6857983"/>
              <a:gd name="connsiteX6" fmla="*/ 5546795 w 6856216"/>
              <a:gd name="connsiteY6" fmla="*/ 6857983 h 6857983"/>
              <a:gd name="connsiteX7" fmla="*/ 1309421 w 6856216"/>
              <a:gd name="connsiteY7" fmla="*/ 6857983 h 6857983"/>
              <a:gd name="connsiteX8" fmla="*/ 2118708 w 6856216"/>
              <a:gd name="connsiteY8" fmla="*/ 4238459 h 6857983"/>
              <a:gd name="connsiteX9" fmla="*/ 0 w 6856216"/>
              <a:gd name="connsiteY9" fmla="*/ 2619516 h 6857983"/>
              <a:gd name="connsiteX0" fmla="*/ 0 w 10460362"/>
              <a:gd name="connsiteY0" fmla="*/ 2619516 h 6857983"/>
              <a:gd name="connsiteX1" fmla="*/ 2618854 w 10460362"/>
              <a:gd name="connsiteY1" fmla="*/ 2619535 h 6857983"/>
              <a:gd name="connsiteX2" fmla="*/ 3428108 w 10460362"/>
              <a:gd name="connsiteY2" fmla="*/ 0 h 6857983"/>
              <a:gd name="connsiteX3" fmla="*/ 10460362 w 10460362"/>
              <a:gd name="connsiteY3" fmla="*/ 22385 h 6857983"/>
              <a:gd name="connsiteX4" fmla="*/ 6856216 w 10460362"/>
              <a:gd name="connsiteY4" fmla="*/ 2619516 h 6857983"/>
              <a:gd name="connsiteX5" fmla="*/ 4737508 w 10460362"/>
              <a:gd name="connsiteY5" fmla="*/ 4238459 h 6857983"/>
              <a:gd name="connsiteX6" fmla="*/ 5546795 w 10460362"/>
              <a:gd name="connsiteY6" fmla="*/ 6857983 h 6857983"/>
              <a:gd name="connsiteX7" fmla="*/ 1309421 w 10460362"/>
              <a:gd name="connsiteY7" fmla="*/ 6857983 h 6857983"/>
              <a:gd name="connsiteX8" fmla="*/ 2118708 w 10460362"/>
              <a:gd name="connsiteY8" fmla="*/ 4238459 h 6857983"/>
              <a:gd name="connsiteX9" fmla="*/ 0 w 10460362"/>
              <a:gd name="connsiteY9" fmla="*/ 2619516 h 6857983"/>
              <a:gd name="connsiteX0" fmla="*/ 0 w 10460362"/>
              <a:gd name="connsiteY0" fmla="*/ 2619516 h 6857983"/>
              <a:gd name="connsiteX1" fmla="*/ 2618854 w 10460362"/>
              <a:gd name="connsiteY1" fmla="*/ 2619535 h 6857983"/>
              <a:gd name="connsiteX2" fmla="*/ 3428108 w 10460362"/>
              <a:gd name="connsiteY2" fmla="*/ 0 h 6857983"/>
              <a:gd name="connsiteX3" fmla="*/ 10460362 w 10460362"/>
              <a:gd name="connsiteY3" fmla="*/ 22385 h 6857983"/>
              <a:gd name="connsiteX4" fmla="*/ 6856216 w 10460362"/>
              <a:gd name="connsiteY4" fmla="*/ 2619516 h 6857983"/>
              <a:gd name="connsiteX5" fmla="*/ 4737508 w 10460362"/>
              <a:gd name="connsiteY5" fmla="*/ 4238459 h 6857983"/>
              <a:gd name="connsiteX6" fmla="*/ 5546795 w 10460362"/>
              <a:gd name="connsiteY6" fmla="*/ 6857983 h 6857983"/>
              <a:gd name="connsiteX7" fmla="*/ 1309421 w 10460362"/>
              <a:gd name="connsiteY7" fmla="*/ 6857983 h 6857983"/>
              <a:gd name="connsiteX8" fmla="*/ 2118708 w 10460362"/>
              <a:gd name="connsiteY8" fmla="*/ 4238459 h 6857983"/>
              <a:gd name="connsiteX9" fmla="*/ 0 w 10460362"/>
              <a:gd name="connsiteY9" fmla="*/ 2619516 h 6857983"/>
              <a:gd name="connsiteX0" fmla="*/ 0 w 10460362"/>
              <a:gd name="connsiteY0" fmla="*/ 2619516 h 6857983"/>
              <a:gd name="connsiteX1" fmla="*/ 2618854 w 10460362"/>
              <a:gd name="connsiteY1" fmla="*/ 2619535 h 6857983"/>
              <a:gd name="connsiteX2" fmla="*/ 3428108 w 10460362"/>
              <a:gd name="connsiteY2" fmla="*/ 0 h 6857983"/>
              <a:gd name="connsiteX3" fmla="*/ 10460362 w 10460362"/>
              <a:gd name="connsiteY3" fmla="*/ 16035 h 6857983"/>
              <a:gd name="connsiteX4" fmla="*/ 6856216 w 10460362"/>
              <a:gd name="connsiteY4" fmla="*/ 2619516 h 6857983"/>
              <a:gd name="connsiteX5" fmla="*/ 4737508 w 10460362"/>
              <a:gd name="connsiteY5" fmla="*/ 4238459 h 6857983"/>
              <a:gd name="connsiteX6" fmla="*/ 5546795 w 10460362"/>
              <a:gd name="connsiteY6" fmla="*/ 6857983 h 6857983"/>
              <a:gd name="connsiteX7" fmla="*/ 1309421 w 10460362"/>
              <a:gd name="connsiteY7" fmla="*/ 6857983 h 6857983"/>
              <a:gd name="connsiteX8" fmla="*/ 2118708 w 10460362"/>
              <a:gd name="connsiteY8" fmla="*/ 4238459 h 6857983"/>
              <a:gd name="connsiteX9" fmla="*/ 0 w 10460362"/>
              <a:gd name="connsiteY9" fmla="*/ 2619516 h 6857983"/>
              <a:gd name="connsiteX0" fmla="*/ 0 w 10460362"/>
              <a:gd name="connsiteY0" fmla="*/ 2619516 h 6857983"/>
              <a:gd name="connsiteX1" fmla="*/ 2618854 w 10460362"/>
              <a:gd name="connsiteY1" fmla="*/ 2619535 h 6857983"/>
              <a:gd name="connsiteX2" fmla="*/ 3428108 w 10460362"/>
              <a:gd name="connsiteY2" fmla="*/ 0 h 6857983"/>
              <a:gd name="connsiteX3" fmla="*/ 10460362 w 10460362"/>
              <a:gd name="connsiteY3" fmla="*/ 16035 h 6857983"/>
              <a:gd name="connsiteX4" fmla="*/ 6856216 w 10460362"/>
              <a:gd name="connsiteY4" fmla="*/ 2619516 h 6857983"/>
              <a:gd name="connsiteX5" fmla="*/ 5546795 w 10460362"/>
              <a:gd name="connsiteY5" fmla="*/ 6857983 h 6857983"/>
              <a:gd name="connsiteX6" fmla="*/ 1309421 w 10460362"/>
              <a:gd name="connsiteY6" fmla="*/ 6857983 h 6857983"/>
              <a:gd name="connsiteX7" fmla="*/ 2118708 w 10460362"/>
              <a:gd name="connsiteY7" fmla="*/ 4238459 h 6857983"/>
              <a:gd name="connsiteX8" fmla="*/ 0 w 10460362"/>
              <a:gd name="connsiteY8" fmla="*/ 2619516 h 6857983"/>
              <a:gd name="connsiteX0" fmla="*/ 0 w 10460362"/>
              <a:gd name="connsiteY0" fmla="*/ 2619516 h 6857983"/>
              <a:gd name="connsiteX1" fmla="*/ 2618854 w 10460362"/>
              <a:gd name="connsiteY1" fmla="*/ 2619535 h 6857983"/>
              <a:gd name="connsiteX2" fmla="*/ 3428108 w 10460362"/>
              <a:gd name="connsiteY2" fmla="*/ 0 h 6857983"/>
              <a:gd name="connsiteX3" fmla="*/ 10460362 w 10460362"/>
              <a:gd name="connsiteY3" fmla="*/ 16035 h 6857983"/>
              <a:gd name="connsiteX4" fmla="*/ 5546795 w 10460362"/>
              <a:gd name="connsiteY4" fmla="*/ 6857983 h 6857983"/>
              <a:gd name="connsiteX5" fmla="*/ 1309421 w 10460362"/>
              <a:gd name="connsiteY5" fmla="*/ 6857983 h 6857983"/>
              <a:gd name="connsiteX6" fmla="*/ 2118708 w 10460362"/>
              <a:gd name="connsiteY6" fmla="*/ 4238459 h 6857983"/>
              <a:gd name="connsiteX7" fmla="*/ 0 w 10460362"/>
              <a:gd name="connsiteY7" fmla="*/ 2619516 h 6857983"/>
              <a:gd name="connsiteX0" fmla="*/ 0 w 10460362"/>
              <a:gd name="connsiteY0" fmla="*/ 2619516 h 6857983"/>
              <a:gd name="connsiteX1" fmla="*/ 2618854 w 10460362"/>
              <a:gd name="connsiteY1" fmla="*/ 2619535 h 6857983"/>
              <a:gd name="connsiteX2" fmla="*/ 3428108 w 10460362"/>
              <a:gd name="connsiteY2" fmla="*/ 0 h 6857983"/>
              <a:gd name="connsiteX3" fmla="*/ 10460362 w 10460362"/>
              <a:gd name="connsiteY3" fmla="*/ 16035 h 6857983"/>
              <a:gd name="connsiteX4" fmla="*/ 10448995 w 10460362"/>
              <a:gd name="connsiteY4" fmla="*/ 6845283 h 6857983"/>
              <a:gd name="connsiteX5" fmla="*/ 1309421 w 10460362"/>
              <a:gd name="connsiteY5" fmla="*/ 6857983 h 6857983"/>
              <a:gd name="connsiteX6" fmla="*/ 2118708 w 10460362"/>
              <a:gd name="connsiteY6" fmla="*/ 4238459 h 6857983"/>
              <a:gd name="connsiteX7" fmla="*/ 0 w 10460362"/>
              <a:gd name="connsiteY7" fmla="*/ 2619516 h 6857983"/>
              <a:gd name="connsiteX0" fmla="*/ 0 w 10468045"/>
              <a:gd name="connsiteY0" fmla="*/ 2619516 h 6870683"/>
              <a:gd name="connsiteX1" fmla="*/ 2618854 w 10468045"/>
              <a:gd name="connsiteY1" fmla="*/ 2619535 h 6870683"/>
              <a:gd name="connsiteX2" fmla="*/ 3428108 w 10468045"/>
              <a:gd name="connsiteY2" fmla="*/ 0 h 6870683"/>
              <a:gd name="connsiteX3" fmla="*/ 10460362 w 10468045"/>
              <a:gd name="connsiteY3" fmla="*/ 16035 h 6870683"/>
              <a:gd name="connsiteX4" fmla="*/ 10468045 w 10468045"/>
              <a:gd name="connsiteY4" fmla="*/ 6870683 h 6870683"/>
              <a:gd name="connsiteX5" fmla="*/ 1309421 w 10468045"/>
              <a:gd name="connsiteY5" fmla="*/ 6857983 h 6870683"/>
              <a:gd name="connsiteX6" fmla="*/ 2118708 w 10468045"/>
              <a:gd name="connsiteY6" fmla="*/ 4238459 h 6870683"/>
              <a:gd name="connsiteX7" fmla="*/ 0 w 10468045"/>
              <a:gd name="connsiteY7" fmla="*/ 2619516 h 6870683"/>
              <a:gd name="connsiteX0" fmla="*/ 0 w 10460362"/>
              <a:gd name="connsiteY0" fmla="*/ 2619516 h 6857983"/>
              <a:gd name="connsiteX1" fmla="*/ 2618854 w 10460362"/>
              <a:gd name="connsiteY1" fmla="*/ 2619535 h 6857983"/>
              <a:gd name="connsiteX2" fmla="*/ 3428108 w 10460362"/>
              <a:gd name="connsiteY2" fmla="*/ 0 h 6857983"/>
              <a:gd name="connsiteX3" fmla="*/ 10460362 w 10460362"/>
              <a:gd name="connsiteY3" fmla="*/ 16035 h 6857983"/>
              <a:gd name="connsiteX4" fmla="*/ 10347395 w 10460362"/>
              <a:gd name="connsiteY4" fmla="*/ 6734158 h 6857983"/>
              <a:gd name="connsiteX5" fmla="*/ 1309421 w 10460362"/>
              <a:gd name="connsiteY5" fmla="*/ 6857983 h 6857983"/>
              <a:gd name="connsiteX6" fmla="*/ 2118708 w 10460362"/>
              <a:gd name="connsiteY6" fmla="*/ 4238459 h 6857983"/>
              <a:gd name="connsiteX7" fmla="*/ 0 w 10460362"/>
              <a:gd name="connsiteY7" fmla="*/ 2619516 h 6857983"/>
              <a:gd name="connsiteX0" fmla="*/ 0 w 10460362"/>
              <a:gd name="connsiteY0" fmla="*/ 2619516 h 6857983"/>
              <a:gd name="connsiteX1" fmla="*/ 2618854 w 10460362"/>
              <a:gd name="connsiteY1" fmla="*/ 2619535 h 6857983"/>
              <a:gd name="connsiteX2" fmla="*/ 3428108 w 10460362"/>
              <a:gd name="connsiteY2" fmla="*/ 0 h 6857983"/>
              <a:gd name="connsiteX3" fmla="*/ 10460362 w 10460362"/>
              <a:gd name="connsiteY3" fmla="*/ 16035 h 6857983"/>
              <a:gd name="connsiteX4" fmla="*/ 10452170 w 10460362"/>
              <a:gd name="connsiteY4" fmla="*/ 6854808 h 6857983"/>
              <a:gd name="connsiteX5" fmla="*/ 1309421 w 10460362"/>
              <a:gd name="connsiteY5" fmla="*/ 6857983 h 6857983"/>
              <a:gd name="connsiteX6" fmla="*/ 2118708 w 10460362"/>
              <a:gd name="connsiteY6" fmla="*/ 4238459 h 6857983"/>
              <a:gd name="connsiteX7" fmla="*/ 0 w 10460362"/>
              <a:gd name="connsiteY7" fmla="*/ 2619516 h 6857983"/>
              <a:gd name="connsiteX0" fmla="*/ 0 w 10457187"/>
              <a:gd name="connsiteY0" fmla="*/ 2619516 h 6857983"/>
              <a:gd name="connsiteX1" fmla="*/ 2618854 w 10457187"/>
              <a:gd name="connsiteY1" fmla="*/ 2619535 h 6857983"/>
              <a:gd name="connsiteX2" fmla="*/ 3428108 w 10457187"/>
              <a:gd name="connsiteY2" fmla="*/ 0 h 6857983"/>
              <a:gd name="connsiteX3" fmla="*/ 10457187 w 10457187"/>
              <a:gd name="connsiteY3" fmla="*/ 6510 h 6857983"/>
              <a:gd name="connsiteX4" fmla="*/ 10452170 w 10457187"/>
              <a:gd name="connsiteY4" fmla="*/ 6854808 h 6857983"/>
              <a:gd name="connsiteX5" fmla="*/ 1309421 w 10457187"/>
              <a:gd name="connsiteY5" fmla="*/ 6857983 h 6857983"/>
              <a:gd name="connsiteX6" fmla="*/ 2118708 w 10457187"/>
              <a:gd name="connsiteY6" fmla="*/ 4238459 h 6857983"/>
              <a:gd name="connsiteX7" fmla="*/ 0 w 10457187"/>
              <a:gd name="connsiteY7" fmla="*/ 2619516 h 685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57187" h="6857983">
                <a:moveTo>
                  <a:pt x="0" y="2619516"/>
                </a:moveTo>
                <a:lnTo>
                  <a:pt x="2618854" y="2619535"/>
                </a:lnTo>
                <a:lnTo>
                  <a:pt x="3428108" y="0"/>
                </a:lnTo>
                <a:lnTo>
                  <a:pt x="10457187" y="6510"/>
                </a:lnTo>
                <a:cubicBezTo>
                  <a:pt x="10454456" y="2286101"/>
                  <a:pt x="10454901" y="4575217"/>
                  <a:pt x="10452170" y="6854808"/>
                </a:cubicBezTo>
                <a:lnTo>
                  <a:pt x="1309421" y="6857983"/>
                </a:lnTo>
                <a:lnTo>
                  <a:pt x="2118708" y="4238459"/>
                </a:lnTo>
                <a:lnTo>
                  <a:pt x="0" y="26195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a:extLst>
              <a:ext uri="{FF2B5EF4-FFF2-40B4-BE49-F238E27FC236}">
                <a16:creationId xmlns:a16="http://schemas.microsoft.com/office/drawing/2014/main" id="{60E225F0-01E3-6F4A-BF1A-1F700C310C63}"/>
              </a:ext>
            </a:extLst>
          </p:cNvPr>
          <p:cNvSpPr>
            <a:spLocks noChangeAspect="1"/>
          </p:cNvSpPr>
          <p:nvPr userDrawn="1"/>
        </p:nvSpPr>
        <p:spPr>
          <a:xfrm rot="10800000">
            <a:off x="3597076" y="0"/>
            <a:ext cx="6856230" cy="6858000"/>
          </a:xfrm>
          <a:prstGeom prst="star5">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DFF59878-53E2-E14B-B711-49DABE8A9E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17598" y="6373127"/>
            <a:ext cx="837436" cy="176302"/>
          </a:xfrm>
          <a:prstGeom prst="rect">
            <a:avLst/>
          </a:prstGeom>
        </p:spPr>
      </p:pic>
      <p:sp>
        <p:nvSpPr>
          <p:cNvPr id="10" name="Title 1">
            <a:extLst>
              <a:ext uri="{FF2B5EF4-FFF2-40B4-BE49-F238E27FC236}">
                <a16:creationId xmlns:a16="http://schemas.microsoft.com/office/drawing/2014/main" id="{8B8E6346-2665-6848-951D-9F4ED64213A6}"/>
              </a:ext>
            </a:extLst>
          </p:cNvPr>
          <p:cNvSpPr>
            <a:spLocks noGrp="1"/>
          </p:cNvSpPr>
          <p:nvPr>
            <p:ph type="title"/>
          </p:nvPr>
        </p:nvSpPr>
        <p:spPr>
          <a:xfrm>
            <a:off x="838200" y="365125"/>
            <a:ext cx="7473043" cy="1325563"/>
          </a:xfrm>
        </p:spPr>
        <p:txBody>
          <a:bodyPr/>
          <a:lstStyle>
            <a:lvl1pPr>
              <a:defRPr b="1">
                <a:solidFill>
                  <a:schemeClr val="bg1"/>
                </a:solidFill>
                <a:latin typeface="Source Sans Pro" panose="020B0503030403020204" pitchFamily="34" charset="77"/>
              </a:defRPr>
            </a:lvl1pPr>
          </a:lstStyle>
          <a:p>
            <a:r>
              <a:rPr lang="en-US"/>
              <a:t>Click to edit Master title style</a:t>
            </a:r>
          </a:p>
        </p:txBody>
      </p:sp>
      <p:sp>
        <p:nvSpPr>
          <p:cNvPr id="15" name="TextBox 14">
            <a:extLst>
              <a:ext uri="{FF2B5EF4-FFF2-40B4-BE49-F238E27FC236}">
                <a16:creationId xmlns:a16="http://schemas.microsoft.com/office/drawing/2014/main" id="{1AC876A5-CE71-3941-90FA-A793B7349838}"/>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00B0F0"/>
                </a:solidFill>
                <a:latin typeface="Source Sans Pro" panose="020B0503030403020204" pitchFamily="34" charset="77"/>
              </a:rPr>
              <a:pPr algn="ctr"/>
              <a:t>‹#›</a:t>
            </a:fld>
            <a:endParaRPr lang="en-US" b="1" i="0">
              <a:solidFill>
                <a:srgbClr val="00B0F0"/>
              </a:solidFill>
              <a:latin typeface="Source Sans Pro" panose="020B0503030403020204" pitchFamily="34" charset="77"/>
            </a:endParaRPr>
          </a:p>
        </p:txBody>
      </p:sp>
      <p:sp>
        <p:nvSpPr>
          <p:cNvPr id="12" name="Content Placeholder 2">
            <a:extLst>
              <a:ext uri="{FF2B5EF4-FFF2-40B4-BE49-F238E27FC236}">
                <a16:creationId xmlns:a16="http://schemas.microsoft.com/office/drawing/2014/main" id="{6E177014-C584-874E-AB2C-DE6EF2FDA2FA}"/>
              </a:ext>
            </a:extLst>
          </p:cNvPr>
          <p:cNvSpPr>
            <a:spLocks noGrp="1"/>
          </p:cNvSpPr>
          <p:nvPr>
            <p:ph idx="1"/>
          </p:nvPr>
        </p:nvSpPr>
        <p:spPr>
          <a:xfrm>
            <a:off x="838200" y="1825625"/>
            <a:ext cx="7499465" cy="4351338"/>
          </a:xfrm>
        </p:spPr>
        <p:txBody>
          <a:bodyPr lIns="90000"/>
          <a:lstStyle>
            <a:lvl1pPr marL="0" indent="0">
              <a:buNone/>
              <a:defRPr>
                <a:solidFill>
                  <a:schemeClr val="bg1"/>
                </a:solidFill>
                <a:latin typeface="Source Sans Pro" panose="020B0503030403020204" pitchFamily="34" charset="77"/>
              </a:defRPr>
            </a:lvl1pPr>
            <a:lvl2pPr marL="360000" indent="0">
              <a:buNone/>
              <a:defRPr>
                <a:solidFill>
                  <a:schemeClr val="bg1"/>
                </a:solidFill>
                <a:latin typeface="Source Sans Pro" panose="020B0503030403020204" pitchFamily="34" charset="77"/>
              </a:defRPr>
            </a:lvl2pPr>
            <a:lvl3pPr marL="720000" indent="0">
              <a:buNone/>
              <a:defRPr>
                <a:solidFill>
                  <a:schemeClr val="bg1"/>
                </a:solidFill>
                <a:latin typeface="Source Sans Pro" panose="020B0503030403020204" pitchFamily="34" charset="77"/>
              </a:defRPr>
            </a:lvl3pPr>
            <a:lvl4pPr marL="1080000" indent="0">
              <a:buNone/>
              <a:defRPr>
                <a:solidFill>
                  <a:schemeClr val="bg1"/>
                </a:solidFill>
                <a:latin typeface="Source Sans Pro" panose="020B0503030403020204" pitchFamily="34" charset="77"/>
              </a:defRPr>
            </a:lvl4pPr>
            <a:lvl5pPr marL="1828800" indent="0">
              <a:buNone/>
              <a:defRPr>
                <a:solidFill>
                  <a:schemeClr val="tx1">
                    <a:lumMod val="65000"/>
                    <a:lumOff val="35000"/>
                  </a:schemeClr>
                </a:solidFill>
                <a:latin typeface="Source Sans Pro" panose="020B0503030403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2" name="Picture 1">
            <a:extLst>
              <a:ext uri="{FF2B5EF4-FFF2-40B4-BE49-F238E27FC236}">
                <a16:creationId xmlns:a16="http://schemas.microsoft.com/office/drawing/2014/main" id="{925A31CF-5D9A-28BC-CDA2-D2397DD9C94E}"/>
              </a:ext>
            </a:extLst>
          </p:cNvPr>
          <p:cNvPicPr>
            <a:picLocks noChangeAspect="1"/>
          </p:cNvPicPr>
          <p:nvPr userDrawn="1"/>
        </p:nvPicPr>
        <p:blipFill>
          <a:blip r:embed="rId4"/>
          <a:stretch>
            <a:fillRect/>
          </a:stretch>
        </p:blipFill>
        <p:spPr>
          <a:xfrm>
            <a:off x="10782605" y="212056"/>
            <a:ext cx="1216716" cy="1046733"/>
          </a:xfrm>
          <a:prstGeom prst="rect">
            <a:avLst/>
          </a:prstGeom>
        </p:spPr>
      </p:pic>
      <p:sp>
        <p:nvSpPr>
          <p:cNvPr id="3" name="TextBox 2">
            <a:extLst>
              <a:ext uri="{FF2B5EF4-FFF2-40B4-BE49-F238E27FC236}">
                <a16:creationId xmlns:a16="http://schemas.microsoft.com/office/drawing/2014/main" id="{E9821DE7-B456-3623-1BF4-9C6397413ACC}"/>
              </a:ext>
            </a:extLst>
          </p:cNvPr>
          <p:cNvSpPr txBox="1"/>
          <p:nvPr userDrawn="1"/>
        </p:nvSpPr>
        <p:spPr>
          <a:xfrm>
            <a:off x="7479999" y="6276611"/>
            <a:ext cx="3538533" cy="369332"/>
          </a:xfrm>
          <a:prstGeom prst="rect">
            <a:avLst/>
          </a:prstGeom>
          <a:noFill/>
        </p:spPr>
        <p:txBody>
          <a:bodyPr wrap="none" rtlCol="0">
            <a:spAutoFit/>
          </a:bodyPr>
          <a:lstStyle/>
          <a:p>
            <a:r>
              <a:rPr lang="en-US" b="1">
                <a:solidFill>
                  <a:srgbClr val="00B0F0"/>
                </a:solidFill>
              </a:rPr>
              <a:t>www.nationalcoalitioninstitute.org</a:t>
            </a:r>
          </a:p>
        </p:txBody>
      </p:sp>
    </p:spTree>
    <p:extLst>
      <p:ext uri="{BB962C8B-B14F-4D97-AF65-F5344CB8AC3E}">
        <p14:creationId xmlns:p14="http://schemas.microsoft.com/office/powerpoint/2010/main" val="30580659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 BODY ">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7B5773B-298E-AB4B-B6BB-5856600D2287}"/>
              </a:ext>
            </a:extLst>
          </p:cNvPr>
          <p:cNvSpPr>
            <a:spLocks noGrp="1"/>
          </p:cNvSpPr>
          <p:nvPr>
            <p:ph type="title"/>
          </p:nvPr>
        </p:nvSpPr>
        <p:spPr>
          <a:xfrm>
            <a:off x="1402592" y="365125"/>
            <a:ext cx="9951208" cy="1325563"/>
          </a:xfrm>
        </p:spPr>
        <p:txBody>
          <a:bodyPr/>
          <a:lstStyle>
            <a:lvl1pPr>
              <a:defRPr b="1">
                <a:solidFill>
                  <a:srgbClr val="263B88"/>
                </a:solidFill>
                <a:latin typeface="Source Sans Pro" panose="020B0503030403020204" pitchFamily="34" charset="77"/>
              </a:defRPr>
            </a:lvl1pPr>
          </a:lstStyle>
          <a:p>
            <a:r>
              <a:rPr lang="en-US"/>
              <a:t>Click to edit Master title style</a:t>
            </a:r>
          </a:p>
        </p:txBody>
      </p:sp>
      <p:sp>
        <p:nvSpPr>
          <p:cNvPr id="6" name="TextBox 5">
            <a:extLst>
              <a:ext uri="{FF2B5EF4-FFF2-40B4-BE49-F238E27FC236}">
                <a16:creationId xmlns:a16="http://schemas.microsoft.com/office/drawing/2014/main" id="{B36AF817-92D2-5147-95AC-3C3F501B7757}"/>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263B88"/>
                </a:solidFill>
                <a:latin typeface="Source Sans Pro" panose="020B0503030403020204" pitchFamily="34" charset="77"/>
              </a:rPr>
              <a:pPr algn="ctr"/>
              <a:t>‹#›</a:t>
            </a:fld>
            <a:endParaRPr lang="en-US" b="1" i="0">
              <a:solidFill>
                <a:srgbClr val="263B88"/>
              </a:solidFill>
              <a:latin typeface="Source Sans Pro" panose="020B0503030403020204" pitchFamily="34" charset="77"/>
            </a:endParaRPr>
          </a:p>
        </p:txBody>
      </p:sp>
      <p:sp>
        <p:nvSpPr>
          <p:cNvPr id="7" name="Content Placeholder 2">
            <a:extLst>
              <a:ext uri="{FF2B5EF4-FFF2-40B4-BE49-F238E27FC236}">
                <a16:creationId xmlns:a16="http://schemas.microsoft.com/office/drawing/2014/main" id="{8F2013EF-7B46-EB43-9CBD-3958E6521BEC}"/>
              </a:ext>
            </a:extLst>
          </p:cNvPr>
          <p:cNvSpPr>
            <a:spLocks noGrp="1"/>
          </p:cNvSpPr>
          <p:nvPr>
            <p:ph idx="1"/>
          </p:nvPr>
        </p:nvSpPr>
        <p:spPr>
          <a:xfrm>
            <a:off x="1402592" y="1856238"/>
            <a:ext cx="9951208" cy="4351338"/>
          </a:xfrm>
        </p:spPr>
        <p:txBody>
          <a:bodyPr lIns="90000"/>
          <a:lstStyle>
            <a:lvl1pPr marL="0" indent="0">
              <a:buNone/>
              <a:defRPr>
                <a:solidFill>
                  <a:schemeClr val="tx1">
                    <a:lumMod val="65000"/>
                    <a:lumOff val="35000"/>
                  </a:schemeClr>
                </a:solidFill>
                <a:latin typeface="Source Sans Pro" panose="020B0503030403020204" pitchFamily="34" charset="77"/>
              </a:defRPr>
            </a:lvl1pPr>
            <a:lvl2pPr marL="360000" indent="0">
              <a:buNone/>
              <a:defRPr>
                <a:solidFill>
                  <a:schemeClr val="tx1">
                    <a:lumMod val="65000"/>
                    <a:lumOff val="35000"/>
                  </a:schemeClr>
                </a:solidFill>
                <a:latin typeface="Source Sans Pro" panose="020B0503030403020204" pitchFamily="34" charset="77"/>
              </a:defRPr>
            </a:lvl2pPr>
            <a:lvl3pPr marL="720000" indent="0">
              <a:buNone/>
              <a:defRPr>
                <a:solidFill>
                  <a:schemeClr val="tx1">
                    <a:lumMod val="65000"/>
                    <a:lumOff val="35000"/>
                  </a:schemeClr>
                </a:solidFill>
                <a:latin typeface="Source Sans Pro" panose="020B0503030403020204" pitchFamily="34" charset="77"/>
              </a:defRPr>
            </a:lvl3pPr>
            <a:lvl4pPr marL="1080000" indent="0">
              <a:buNone/>
              <a:defRPr>
                <a:solidFill>
                  <a:schemeClr val="tx1">
                    <a:lumMod val="65000"/>
                    <a:lumOff val="35000"/>
                  </a:schemeClr>
                </a:solidFill>
                <a:latin typeface="Source Sans Pro" panose="020B0503030403020204" pitchFamily="34" charset="77"/>
              </a:defRPr>
            </a:lvl4pPr>
            <a:lvl5pPr marL="1828800" indent="0">
              <a:buNone/>
              <a:defRPr>
                <a:solidFill>
                  <a:schemeClr val="tx1">
                    <a:lumMod val="65000"/>
                    <a:lumOff val="35000"/>
                  </a:schemeClr>
                </a:solidFill>
                <a:latin typeface="Source Sans Pro" panose="020B0503030403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Freeform 3982"/>
          <p:cNvSpPr>
            <a:spLocks noEditPoints="1"/>
          </p:cNvSpPr>
          <p:nvPr userDrawn="1"/>
        </p:nvSpPr>
        <p:spPr bwMode="auto">
          <a:xfrm>
            <a:off x="10025829" y="637856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263B88"/>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6326382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baseline="0">
                <a:solidFill>
                  <a:srgbClr val="ED1C24"/>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6/28/2024</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856962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NE IMAGE-left">
    <p:spTree>
      <p:nvGrpSpPr>
        <p:cNvPr id="1" name=""/>
        <p:cNvGrpSpPr/>
        <p:nvPr/>
      </p:nvGrpSpPr>
      <p:grpSpPr>
        <a:xfrm>
          <a:off x="0" y="0"/>
          <a:ext cx="0" cy="0"/>
          <a:chOff x="0" y="0"/>
          <a:chExt cx="0" cy="0"/>
        </a:xfrm>
      </p:grpSpPr>
      <p:sp>
        <p:nvSpPr>
          <p:cNvPr id="45" name="Picture Placeholder 44">
            <a:extLst>
              <a:ext uri="{FF2B5EF4-FFF2-40B4-BE49-F238E27FC236}">
                <a16:creationId xmlns:a16="http://schemas.microsoft.com/office/drawing/2014/main" id="{2134434E-CF0B-F949-B54D-62047BE5F465}"/>
              </a:ext>
            </a:extLst>
          </p:cNvPr>
          <p:cNvSpPr>
            <a:spLocks noGrp="1"/>
          </p:cNvSpPr>
          <p:nvPr>
            <p:ph type="pic" sz="quarter" idx="10"/>
          </p:nvPr>
        </p:nvSpPr>
        <p:spPr>
          <a:xfrm>
            <a:off x="1" y="0"/>
            <a:ext cx="7751867" cy="6858000"/>
          </a:xfrm>
          <a:custGeom>
            <a:avLst/>
            <a:gdLst>
              <a:gd name="connsiteX0" fmla="*/ 5651865 w 7751867"/>
              <a:gd name="connsiteY0" fmla="*/ 5395614 h 6858000"/>
              <a:gd name="connsiteX1" fmla="*/ 7751867 w 7751867"/>
              <a:gd name="connsiteY1" fmla="*/ 6087875 h 6858000"/>
              <a:gd name="connsiteX2" fmla="*/ 7497997 w 7751867"/>
              <a:gd name="connsiteY2" fmla="*/ 6858000 h 6858000"/>
              <a:gd name="connsiteX3" fmla="*/ 5169793 w 7751867"/>
              <a:gd name="connsiteY3" fmla="*/ 6858000 h 6858000"/>
              <a:gd name="connsiteX4" fmla="*/ 3769158 w 7751867"/>
              <a:gd name="connsiteY4" fmla="*/ 2679966 h 6858000"/>
              <a:gd name="connsiteX5" fmla="*/ 6184555 w 7751867"/>
              <a:gd name="connsiteY5" fmla="*/ 3476196 h 6858000"/>
              <a:gd name="connsiteX6" fmla="*/ 5069752 w 7751867"/>
              <a:gd name="connsiteY6" fmla="*/ 6858000 h 6858000"/>
              <a:gd name="connsiteX7" fmla="*/ 2391880 w 7751867"/>
              <a:gd name="connsiteY7" fmla="*/ 6858000 h 6858000"/>
              <a:gd name="connsiteX8" fmla="*/ 1342814 w 7751867"/>
              <a:gd name="connsiteY8" fmla="*/ 1557652 h 6858000"/>
              <a:gd name="connsiteX9" fmla="*/ 3758211 w 7751867"/>
              <a:gd name="connsiteY9" fmla="*/ 2353882 h 6858000"/>
              <a:gd name="connsiteX10" fmla="*/ 2273440 w 7751867"/>
              <a:gd name="connsiteY10" fmla="*/ 6858000 h 6858000"/>
              <a:gd name="connsiteX11" fmla="*/ 0 w 7751867"/>
              <a:gd name="connsiteY11" fmla="*/ 6858000 h 6858000"/>
              <a:gd name="connsiteX12" fmla="*/ 0 w 7751867"/>
              <a:gd name="connsiteY12" fmla="*/ 5631138 h 6858000"/>
              <a:gd name="connsiteX13" fmla="*/ 0 w 7751867"/>
              <a:gd name="connsiteY13" fmla="*/ 0 h 6858000"/>
              <a:gd name="connsiteX14" fmla="*/ 1753167 w 7751867"/>
              <a:gd name="connsiteY14" fmla="*/ 0 h 6858000"/>
              <a:gd name="connsiteX15" fmla="*/ 0 w 7751867"/>
              <a:gd name="connsiteY15" fmla="*/ 5318312 h 6858000"/>
              <a:gd name="connsiteX0" fmla="*/ 5651865 w 7751867"/>
              <a:gd name="connsiteY0" fmla="*/ 5395614 h 6858000"/>
              <a:gd name="connsiteX1" fmla="*/ 7751867 w 7751867"/>
              <a:gd name="connsiteY1" fmla="*/ 6087875 h 6858000"/>
              <a:gd name="connsiteX2" fmla="*/ 7497997 w 7751867"/>
              <a:gd name="connsiteY2" fmla="*/ 6858000 h 6858000"/>
              <a:gd name="connsiteX3" fmla="*/ 5169793 w 7751867"/>
              <a:gd name="connsiteY3" fmla="*/ 6858000 h 6858000"/>
              <a:gd name="connsiteX4" fmla="*/ 5651865 w 7751867"/>
              <a:gd name="connsiteY4" fmla="*/ 5395614 h 6858000"/>
              <a:gd name="connsiteX5" fmla="*/ 3769158 w 7751867"/>
              <a:gd name="connsiteY5" fmla="*/ 2679966 h 6858000"/>
              <a:gd name="connsiteX6" fmla="*/ 6184555 w 7751867"/>
              <a:gd name="connsiteY6" fmla="*/ 3476196 h 6858000"/>
              <a:gd name="connsiteX7" fmla="*/ 5069752 w 7751867"/>
              <a:gd name="connsiteY7" fmla="*/ 6858000 h 6858000"/>
              <a:gd name="connsiteX8" fmla="*/ 2391880 w 7751867"/>
              <a:gd name="connsiteY8" fmla="*/ 6858000 h 6858000"/>
              <a:gd name="connsiteX9" fmla="*/ 3769158 w 7751867"/>
              <a:gd name="connsiteY9" fmla="*/ 2679966 h 6858000"/>
              <a:gd name="connsiteX10" fmla="*/ 1615864 w 7751867"/>
              <a:gd name="connsiteY10" fmla="*/ 732152 h 6858000"/>
              <a:gd name="connsiteX11" fmla="*/ 3758211 w 7751867"/>
              <a:gd name="connsiteY11" fmla="*/ 2353882 h 6858000"/>
              <a:gd name="connsiteX12" fmla="*/ 2273440 w 7751867"/>
              <a:gd name="connsiteY12" fmla="*/ 6858000 h 6858000"/>
              <a:gd name="connsiteX13" fmla="*/ 0 w 7751867"/>
              <a:gd name="connsiteY13" fmla="*/ 6858000 h 6858000"/>
              <a:gd name="connsiteX14" fmla="*/ 0 w 7751867"/>
              <a:gd name="connsiteY14" fmla="*/ 5631138 h 6858000"/>
              <a:gd name="connsiteX15" fmla="*/ 1615864 w 7751867"/>
              <a:gd name="connsiteY15" fmla="*/ 732152 h 6858000"/>
              <a:gd name="connsiteX16" fmla="*/ 0 w 7751867"/>
              <a:gd name="connsiteY16" fmla="*/ 0 h 6858000"/>
              <a:gd name="connsiteX17" fmla="*/ 1753167 w 7751867"/>
              <a:gd name="connsiteY17" fmla="*/ 0 h 6858000"/>
              <a:gd name="connsiteX18" fmla="*/ 0 w 7751867"/>
              <a:gd name="connsiteY18" fmla="*/ 5318312 h 6858000"/>
              <a:gd name="connsiteX19" fmla="*/ 0 w 7751867"/>
              <a:gd name="connsiteY19" fmla="*/ 0 h 6858000"/>
              <a:gd name="connsiteX0" fmla="*/ 5651865 w 7751867"/>
              <a:gd name="connsiteY0" fmla="*/ 5395614 h 6858000"/>
              <a:gd name="connsiteX1" fmla="*/ 7751867 w 7751867"/>
              <a:gd name="connsiteY1" fmla="*/ 6087875 h 6858000"/>
              <a:gd name="connsiteX2" fmla="*/ 7497997 w 7751867"/>
              <a:gd name="connsiteY2" fmla="*/ 6858000 h 6858000"/>
              <a:gd name="connsiteX3" fmla="*/ 5169793 w 7751867"/>
              <a:gd name="connsiteY3" fmla="*/ 6858000 h 6858000"/>
              <a:gd name="connsiteX4" fmla="*/ 5651865 w 7751867"/>
              <a:gd name="connsiteY4" fmla="*/ 5395614 h 6858000"/>
              <a:gd name="connsiteX5" fmla="*/ 3769158 w 7751867"/>
              <a:gd name="connsiteY5" fmla="*/ 2679966 h 6858000"/>
              <a:gd name="connsiteX6" fmla="*/ 6184555 w 7751867"/>
              <a:gd name="connsiteY6" fmla="*/ 3476196 h 6858000"/>
              <a:gd name="connsiteX7" fmla="*/ 5069752 w 7751867"/>
              <a:gd name="connsiteY7" fmla="*/ 6858000 h 6858000"/>
              <a:gd name="connsiteX8" fmla="*/ 2391880 w 7751867"/>
              <a:gd name="connsiteY8" fmla="*/ 6858000 h 6858000"/>
              <a:gd name="connsiteX9" fmla="*/ 3769158 w 7751867"/>
              <a:gd name="connsiteY9" fmla="*/ 2679966 h 6858000"/>
              <a:gd name="connsiteX10" fmla="*/ 1615864 w 7751867"/>
              <a:gd name="connsiteY10" fmla="*/ 732152 h 6858000"/>
              <a:gd name="connsiteX11" fmla="*/ 4075711 w 7751867"/>
              <a:gd name="connsiteY11" fmla="*/ 1388682 h 6858000"/>
              <a:gd name="connsiteX12" fmla="*/ 2273440 w 7751867"/>
              <a:gd name="connsiteY12" fmla="*/ 6858000 h 6858000"/>
              <a:gd name="connsiteX13" fmla="*/ 0 w 7751867"/>
              <a:gd name="connsiteY13" fmla="*/ 6858000 h 6858000"/>
              <a:gd name="connsiteX14" fmla="*/ 0 w 7751867"/>
              <a:gd name="connsiteY14" fmla="*/ 5631138 h 6858000"/>
              <a:gd name="connsiteX15" fmla="*/ 1615864 w 7751867"/>
              <a:gd name="connsiteY15" fmla="*/ 732152 h 6858000"/>
              <a:gd name="connsiteX16" fmla="*/ 0 w 7751867"/>
              <a:gd name="connsiteY16" fmla="*/ 0 h 6858000"/>
              <a:gd name="connsiteX17" fmla="*/ 1753167 w 7751867"/>
              <a:gd name="connsiteY17" fmla="*/ 0 h 6858000"/>
              <a:gd name="connsiteX18" fmla="*/ 0 w 7751867"/>
              <a:gd name="connsiteY18" fmla="*/ 5318312 h 6858000"/>
              <a:gd name="connsiteX19" fmla="*/ 0 w 7751867"/>
              <a:gd name="connsiteY19" fmla="*/ 0 h 6858000"/>
              <a:gd name="connsiteX0" fmla="*/ 5651865 w 7751867"/>
              <a:gd name="connsiteY0" fmla="*/ 5395614 h 6858000"/>
              <a:gd name="connsiteX1" fmla="*/ 7751867 w 7751867"/>
              <a:gd name="connsiteY1" fmla="*/ 6087875 h 6858000"/>
              <a:gd name="connsiteX2" fmla="*/ 7497997 w 7751867"/>
              <a:gd name="connsiteY2" fmla="*/ 6858000 h 6858000"/>
              <a:gd name="connsiteX3" fmla="*/ 5169793 w 7751867"/>
              <a:gd name="connsiteY3" fmla="*/ 6858000 h 6858000"/>
              <a:gd name="connsiteX4" fmla="*/ 5651865 w 7751867"/>
              <a:gd name="connsiteY4" fmla="*/ 5395614 h 6858000"/>
              <a:gd name="connsiteX5" fmla="*/ 3769158 w 7751867"/>
              <a:gd name="connsiteY5" fmla="*/ 2679966 h 6858000"/>
              <a:gd name="connsiteX6" fmla="*/ 6184555 w 7751867"/>
              <a:gd name="connsiteY6" fmla="*/ 3476196 h 6858000"/>
              <a:gd name="connsiteX7" fmla="*/ 5069752 w 7751867"/>
              <a:gd name="connsiteY7" fmla="*/ 6858000 h 6858000"/>
              <a:gd name="connsiteX8" fmla="*/ 2391880 w 7751867"/>
              <a:gd name="connsiteY8" fmla="*/ 6858000 h 6858000"/>
              <a:gd name="connsiteX9" fmla="*/ 3769158 w 7751867"/>
              <a:gd name="connsiteY9" fmla="*/ 2679966 h 6858000"/>
              <a:gd name="connsiteX10" fmla="*/ 1615864 w 7751867"/>
              <a:gd name="connsiteY10" fmla="*/ 732152 h 6858000"/>
              <a:gd name="connsiteX11" fmla="*/ 4050311 w 7751867"/>
              <a:gd name="connsiteY11" fmla="*/ 1452182 h 6858000"/>
              <a:gd name="connsiteX12" fmla="*/ 2273440 w 7751867"/>
              <a:gd name="connsiteY12" fmla="*/ 6858000 h 6858000"/>
              <a:gd name="connsiteX13" fmla="*/ 0 w 7751867"/>
              <a:gd name="connsiteY13" fmla="*/ 6858000 h 6858000"/>
              <a:gd name="connsiteX14" fmla="*/ 0 w 7751867"/>
              <a:gd name="connsiteY14" fmla="*/ 5631138 h 6858000"/>
              <a:gd name="connsiteX15" fmla="*/ 1615864 w 7751867"/>
              <a:gd name="connsiteY15" fmla="*/ 732152 h 6858000"/>
              <a:gd name="connsiteX16" fmla="*/ 0 w 7751867"/>
              <a:gd name="connsiteY16" fmla="*/ 0 h 6858000"/>
              <a:gd name="connsiteX17" fmla="*/ 1753167 w 7751867"/>
              <a:gd name="connsiteY17" fmla="*/ 0 h 6858000"/>
              <a:gd name="connsiteX18" fmla="*/ 0 w 7751867"/>
              <a:gd name="connsiteY18" fmla="*/ 5318312 h 6858000"/>
              <a:gd name="connsiteX19" fmla="*/ 0 w 7751867"/>
              <a:gd name="connsiteY1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751867" h="6858000">
                <a:moveTo>
                  <a:pt x="5651865" y="5395614"/>
                </a:moveTo>
                <a:lnTo>
                  <a:pt x="7751867" y="6087875"/>
                </a:lnTo>
                <a:lnTo>
                  <a:pt x="7497997" y="6858000"/>
                </a:lnTo>
                <a:lnTo>
                  <a:pt x="5169793" y="6858000"/>
                </a:lnTo>
                <a:lnTo>
                  <a:pt x="5651865" y="5395614"/>
                </a:lnTo>
                <a:close/>
                <a:moveTo>
                  <a:pt x="3769158" y="2679966"/>
                </a:moveTo>
                <a:lnTo>
                  <a:pt x="6184555" y="3476196"/>
                </a:lnTo>
                <a:lnTo>
                  <a:pt x="5069752" y="6858000"/>
                </a:lnTo>
                <a:lnTo>
                  <a:pt x="2391880" y="6858000"/>
                </a:lnTo>
                <a:lnTo>
                  <a:pt x="3769158" y="2679966"/>
                </a:lnTo>
                <a:close/>
                <a:moveTo>
                  <a:pt x="1615864" y="732152"/>
                </a:moveTo>
                <a:lnTo>
                  <a:pt x="4050311" y="1452182"/>
                </a:lnTo>
                <a:lnTo>
                  <a:pt x="2273440" y="6858000"/>
                </a:lnTo>
                <a:lnTo>
                  <a:pt x="0" y="6858000"/>
                </a:lnTo>
                <a:lnTo>
                  <a:pt x="0" y="5631138"/>
                </a:lnTo>
                <a:lnTo>
                  <a:pt x="1615864" y="732152"/>
                </a:lnTo>
                <a:close/>
                <a:moveTo>
                  <a:pt x="0" y="0"/>
                </a:moveTo>
                <a:lnTo>
                  <a:pt x="1753167" y="0"/>
                </a:lnTo>
                <a:lnTo>
                  <a:pt x="0" y="5318312"/>
                </a:lnTo>
                <a:lnTo>
                  <a:pt x="0" y="0"/>
                </a:lnTo>
                <a:close/>
              </a:path>
            </a:pathLst>
          </a:custGeom>
          <a:pattFill prst="pct10">
            <a:fgClr>
              <a:schemeClr val="bg1">
                <a:lumMod val="65000"/>
              </a:schemeClr>
            </a:fgClr>
            <a:bgClr>
              <a:schemeClr val="bg1"/>
            </a:bgClr>
          </a:pattFill>
          <a:ln>
            <a:noFill/>
          </a:ln>
        </p:spPr>
        <p:txBody>
          <a:bodyPr wrap="square">
            <a:noAutofit/>
          </a:bodyPr>
          <a:lstStyle/>
          <a:p>
            <a:endParaRPr lang="en-US"/>
          </a:p>
        </p:txBody>
      </p:sp>
      <p:sp>
        <p:nvSpPr>
          <p:cNvPr id="3" name="Title 1">
            <a:extLst>
              <a:ext uri="{FF2B5EF4-FFF2-40B4-BE49-F238E27FC236}">
                <a16:creationId xmlns:a16="http://schemas.microsoft.com/office/drawing/2014/main" id="{F7B5773B-298E-AB4B-B6BB-5856600D2287}"/>
              </a:ext>
            </a:extLst>
          </p:cNvPr>
          <p:cNvSpPr>
            <a:spLocks noGrp="1"/>
          </p:cNvSpPr>
          <p:nvPr>
            <p:ph type="title"/>
          </p:nvPr>
        </p:nvSpPr>
        <p:spPr>
          <a:xfrm>
            <a:off x="6927850" y="365125"/>
            <a:ext cx="4425950" cy="1325563"/>
          </a:xfrm>
        </p:spPr>
        <p:txBody>
          <a:bodyPr/>
          <a:lstStyle>
            <a:lvl1pPr>
              <a:defRPr b="1">
                <a:solidFill>
                  <a:srgbClr val="263B88"/>
                </a:solidFill>
                <a:latin typeface="Source Sans Pro" panose="020B0503030403020204" pitchFamily="34" charset="77"/>
              </a:defRPr>
            </a:lvl1pPr>
          </a:lstStyle>
          <a:p>
            <a:r>
              <a:rPr lang="en-US"/>
              <a:t>Click to edit Master title style</a:t>
            </a:r>
          </a:p>
        </p:txBody>
      </p:sp>
      <p:sp>
        <p:nvSpPr>
          <p:cNvPr id="6" name="TextBox 5">
            <a:extLst>
              <a:ext uri="{FF2B5EF4-FFF2-40B4-BE49-F238E27FC236}">
                <a16:creationId xmlns:a16="http://schemas.microsoft.com/office/drawing/2014/main" id="{B36AF817-92D2-5147-95AC-3C3F501B7757}"/>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263B88"/>
                </a:solidFill>
                <a:latin typeface="Source Sans Pro" panose="020B0503030403020204" pitchFamily="34" charset="77"/>
              </a:rPr>
              <a:pPr algn="ctr"/>
              <a:t>‹#›</a:t>
            </a:fld>
            <a:endParaRPr lang="en-US" b="1" i="0">
              <a:solidFill>
                <a:srgbClr val="263B88"/>
              </a:solidFill>
              <a:latin typeface="Source Sans Pro" panose="020B0503030403020204" pitchFamily="34" charset="77"/>
            </a:endParaRPr>
          </a:p>
        </p:txBody>
      </p:sp>
      <p:sp>
        <p:nvSpPr>
          <p:cNvPr id="2" name="TextBox 1">
            <a:extLst>
              <a:ext uri="{FF2B5EF4-FFF2-40B4-BE49-F238E27FC236}">
                <a16:creationId xmlns:a16="http://schemas.microsoft.com/office/drawing/2014/main" id="{EA4C7B2D-F7F7-52FC-2B42-0A263DA0A929}"/>
              </a:ext>
            </a:extLst>
          </p:cNvPr>
          <p:cNvSpPr txBox="1"/>
          <p:nvPr userDrawn="1"/>
        </p:nvSpPr>
        <p:spPr>
          <a:xfrm>
            <a:off x="7480006" y="6276612"/>
            <a:ext cx="3538533" cy="369332"/>
          </a:xfrm>
          <a:prstGeom prst="rect">
            <a:avLst/>
          </a:prstGeom>
          <a:noFill/>
        </p:spPr>
        <p:txBody>
          <a:bodyPr wrap="none" rtlCol="0">
            <a:spAutoFit/>
          </a:bodyPr>
          <a:lstStyle/>
          <a:p>
            <a:r>
              <a:rPr lang="en-US" b="1">
                <a:solidFill>
                  <a:srgbClr val="394C96"/>
                </a:solidFill>
              </a:rPr>
              <a:t>www.nationalcoalitioninstitute.org</a:t>
            </a:r>
          </a:p>
        </p:txBody>
      </p:sp>
    </p:spTree>
    <p:extLst>
      <p:ext uri="{BB962C8B-B14F-4D97-AF65-F5344CB8AC3E}">
        <p14:creationId xmlns:p14="http://schemas.microsoft.com/office/powerpoint/2010/main" val="38839363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F58538C3-3F4D-824D-8FD3-60C4B2374D81}"/>
              </a:ext>
            </a:extLst>
          </p:cNvPr>
          <p:cNvSpPr/>
          <p:nvPr userDrawn="1"/>
        </p:nvSpPr>
        <p:spPr>
          <a:xfrm>
            <a:off x="5175115" y="1980619"/>
            <a:ext cx="7016884" cy="3943526"/>
          </a:xfrm>
          <a:custGeom>
            <a:avLst/>
            <a:gdLst>
              <a:gd name="connsiteX0" fmla="*/ 1324858 w 7329674"/>
              <a:gd name="connsiteY0" fmla="*/ 0 h 3884922"/>
              <a:gd name="connsiteX1" fmla="*/ 7329674 w 7329674"/>
              <a:gd name="connsiteY1" fmla="*/ 0 h 3884922"/>
              <a:gd name="connsiteX2" fmla="*/ 7329674 w 7329674"/>
              <a:gd name="connsiteY2" fmla="*/ 3884922 h 3884922"/>
              <a:gd name="connsiteX3" fmla="*/ 0 w 7329674"/>
              <a:gd name="connsiteY3" fmla="*/ 3884922 h 3884922"/>
            </a:gdLst>
            <a:ahLst/>
            <a:cxnLst>
              <a:cxn ang="0">
                <a:pos x="connsiteX0" y="connsiteY0"/>
              </a:cxn>
              <a:cxn ang="0">
                <a:pos x="connsiteX1" y="connsiteY1"/>
              </a:cxn>
              <a:cxn ang="0">
                <a:pos x="connsiteX2" y="connsiteY2"/>
              </a:cxn>
              <a:cxn ang="0">
                <a:pos x="connsiteX3" y="connsiteY3"/>
              </a:cxn>
            </a:cxnLst>
            <a:rect l="l" t="t" r="r" b="b"/>
            <a:pathLst>
              <a:path w="7329674" h="3884922">
                <a:moveTo>
                  <a:pt x="1324858" y="0"/>
                </a:moveTo>
                <a:lnTo>
                  <a:pt x="7329674" y="0"/>
                </a:lnTo>
                <a:lnTo>
                  <a:pt x="7329674" y="3884922"/>
                </a:lnTo>
                <a:lnTo>
                  <a:pt x="0" y="3884922"/>
                </a:lnTo>
                <a:close/>
              </a:path>
            </a:pathLst>
          </a:custGeom>
          <a:solidFill>
            <a:srgbClr val="394C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77C81EBB-8216-1E42-A60C-4645DAF08FBC}"/>
              </a:ext>
            </a:extLst>
          </p:cNvPr>
          <p:cNvSpPr>
            <a:spLocks noGrp="1"/>
          </p:cNvSpPr>
          <p:nvPr>
            <p:ph type="title"/>
          </p:nvPr>
        </p:nvSpPr>
        <p:spPr>
          <a:xfrm>
            <a:off x="3467100" y="212056"/>
            <a:ext cx="10515600" cy="1325563"/>
          </a:xfrm>
        </p:spPr>
        <p:txBody>
          <a:bodyPr/>
          <a:lstStyle/>
          <a:p>
            <a:r>
              <a:rPr lang="en-US"/>
              <a:t>Click to edit Master title style</a:t>
            </a:r>
          </a:p>
        </p:txBody>
      </p:sp>
      <p:sp>
        <p:nvSpPr>
          <p:cNvPr id="7" name="Freeform 6">
            <a:extLst>
              <a:ext uri="{FF2B5EF4-FFF2-40B4-BE49-F238E27FC236}">
                <a16:creationId xmlns:a16="http://schemas.microsoft.com/office/drawing/2014/main" id="{6C0A3288-E723-964E-95C5-7E2C57F20D6E}"/>
              </a:ext>
            </a:extLst>
          </p:cNvPr>
          <p:cNvSpPr/>
          <p:nvPr userDrawn="1"/>
        </p:nvSpPr>
        <p:spPr>
          <a:xfrm>
            <a:off x="1" y="1980619"/>
            <a:ext cx="6095999" cy="3943526"/>
          </a:xfrm>
          <a:custGeom>
            <a:avLst/>
            <a:gdLst>
              <a:gd name="connsiteX0" fmla="*/ 0 w 6560897"/>
              <a:gd name="connsiteY0" fmla="*/ 0 h 3974132"/>
              <a:gd name="connsiteX1" fmla="*/ 6560897 w 6560897"/>
              <a:gd name="connsiteY1" fmla="*/ 0 h 3974132"/>
              <a:gd name="connsiteX2" fmla="*/ 5205617 w 6560897"/>
              <a:gd name="connsiteY2" fmla="*/ 3974132 h 3974132"/>
              <a:gd name="connsiteX3" fmla="*/ 0 w 6560897"/>
              <a:gd name="connsiteY3" fmla="*/ 3974132 h 3974132"/>
            </a:gdLst>
            <a:ahLst/>
            <a:cxnLst>
              <a:cxn ang="0">
                <a:pos x="connsiteX0" y="connsiteY0"/>
              </a:cxn>
              <a:cxn ang="0">
                <a:pos x="connsiteX1" y="connsiteY1"/>
              </a:cxn>
              <a:cxn ang="0">
                <a:pos x="connsiteX2" y="connsiteY2"/>
              </a:cxn>
              <a:cxn ang="0">
                <a:pos x="connsiteX3" y="connsiteY3"/>
              </a:cxn>
            </a:cxnLst>
            <a:rect l="l" t="t" r="r" b="b"/>
            <a:pathLst>
              <a:path w="6560897" h="3974132">
                <a:moveTo>
                  <a:pt x="0" y="0"/>
                </a:moveTo>
                <a:lnTo>
                  <a:pt x="6560897" y="0"/>
                </a:lnTo>
                <a:lnTo>
                  <a:pt x="5205617" y="3974132"/>
                </a:lnTo>
                <a:lnTo>
                  <a:pt x="0" y="39741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TextBox 9">
            <a:extLst>
              <a:ext uri="{FF2B5EF4-FFF2-40B4-BE49-F238E27FC236}">
                <a16:creationId xmlns:a16="http://schemas.microsoft.com/office/drawing/2014/main" id="{034BBB2A-7266-624B-B583-B1AD4BA07E75}"/>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263B88"/>
                </a:solidFill>
                <a:latin typeface="Source Sans Pro" panose="020B0503030403020204" pitchFamily="34" charset="77"/>
              </a:rPr>
              <a:pPr algn="ctr"/>
              <a:t>‹#›</a:t>
            </a:fld>
            <a:endParaRPr lang="en-US" b="1" i="0">
              <a:solidFill>
                <a:srgbClr val="263B88"/>
              </a:solidFill>
              <a:latin typeface="Source Sans Pro" panose="020B0503030403020204" pitchFamily="34" charset="77"/>
            </a:endParaRPr>
          </a:p>
        </p:txBody>
      </p:sp>
      <p:pic>
        <p:nvPicPr>
          <p:cNvPr id="4" name="Picture 3">
            <a:extLst>
              <a:ext uri="{FF2B5EF4-FFF2-40B4-BE49-F238E27FC236}">
                <a16:creationId xmlns:a16="http://schemas.microsoft.com/office/drawing/2014/main" id="{76604A73-5785-102E-57C6-C0D6E29169BC}"/>
              </a:ext>
            </a:extLst>
          </p:cNvPr>
          <p:cNvPicPr>
            <a:picLocks noChangeAspect="1"/>
          </p:cNvPicPr>
          <p:nvPr userDrawn="1"/>
        </p:nvPicPr>
        <p:blipFill>
          <a:blip r:embed="rId2"/>
          <a:stretch>
            <a:fillRect/>
          </a:stretch>
        </p:blipFill>
        <p:spPr>
          <a:xfrm>
            <a:off x="122037" y="156493"/>
            <a:ext cx="1356098" cy="1161767"/>
          </a:xfrm>
          <a:prstGeom prst="rect">
            <a:avLst/>
          </a:prstGeom>
        </p:spPr>
      </p:pic>
      <p:sp>
        <p:nvSpPr>
          <p:cNvPr id="3" name="TextBox 2">
            <a:extLst>
              <a:ext uri="{FF2B5EF4-FFF2-40B4-BE49-F238E27FC236}">
                <a16:creationId xmlns:a16="http://schemas.microsoft.com/office/drawing/2014/main" id="{9703AD63-2B9F-FD0E-6944-5703D8B62D81}"/>
              </a:ext>
            </a:extLst>
          </p:cNvPr>
          <p:cNvSpPr txBox="1"/>
          <p:nvPr userDrawn="1"/>
        </p:nvSpPr>
        <p:spPr>
          <a:xfrm>
            <a:off x="7480006" y="6276612"/>
            <a:ext cx="3538533" cy="369332"/>
          </a:xfrm>
          <a:prstGeom prst="rect">
            <a:avLst/>
          </a:prstGeom>
          <a:noFill/>
        </p:spPr>
        <p:txBody>
          <a:bodyPr wrap="none" rtlCol="0">
            <a:spAutoFit/>
          </a:bodyPr>
          <a:lstStyle/>
          <a:p>
            <a:r>
              <a:rPr lang="en-US" b="1">
                <a:solidFill>
                  <a:srgbClr val="394C96"/>
                </a:solidFill>
              </a:rPr>
              <a:t>www.nationalcoalitioninstitute.org</a:t>
            </a:r>
          </a:p>
        </p:txBody>
      </p:sp>
    </p:spTree>
    <p:extLst>
      <p:ext uri="{BB962C8B-B14F-4D97-AF65-F5344CB8AC3E}">
        <p14:creationId xmlns:p14="http://schemas.microsoft.com/office/powerpoint/2010/main" val="16127702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D7A8FB9-D041-8A42-B1CE-7044B6F8EA0B}"/>
              </a:ext>
            </a:extLst>
          </p:cNvPr>
          <p:cNvPicPr>
            <a:picLocks noChangeAspect="1"/>
          </p:cNvPicPr>
          <p:nvPr userDrawn="1"/>
        </p:nvPicPr>
        <p:blipFill>
          <a:blip r:embed="rId2"/>
          <a:stretch>
            <a:fillRect/>
          </a:stretch>
        </p:blipFill>
        <p:spPr>
          <a:xfrm>
            <a:off x="0" y="-12207"/>
            <a:ext cx="12192000" cy="4384337"/>
          </a:xfrm>
          <a:prstGeom prst="rect">
            <a:avLst/>
          </a:prstGeom>
        </p:spPr>
      </p:pic>
      <p:sp>
        <p:nvSpPr>
          <p:cNvPr id="2" name="Picture Placeholder 7">
            <a:extLst>
              <a:ext uri="{FF2B5EF4-FFF2-40B4-BE49-F238E27FC236}">
                <a16:creationId xmlns:a16="http://schemas.microsoft.com/office/drawing/2014/main" id="{0E7F85D2-A5D8-FD48-858C-3D739FFC3203}"/>
              </a:ext>
            </a:extLst>
          </p:cNvPr>
          <p:cNvSpPr>
            <a:spLocks noGrp="1"/>
          </p:cNvSpPr>
          <p:nvPr>
            <p:ph type="pic" sz="quarter" idx="10"/>
          </p:nvPr>
        </p:nvSpPr>
        <p:spPr>
          <a:xfrm>
            <a:off x="1403350" y="3063933"/>
            <a:ext cx="1644650" cy="1491915"/>
          </a:xfrm>
        </p:spPr>
        <p:txBody>
          <a:bodyPr/>
          <a:lstStyle/>
          <a:p>
            <a:endParaRPr lang="en-US"/>
          </a:p>
        </p:txBody>
      </p:sp>
      <p:sp>
        <p:nvSpPr>
          <p:cNvPr id="3" name="Picture Placeholder 7">
            <a:extLst>
              <a:ext uri="{FF2B5EF4-FFF2-40B4-BE49-F238E27FC236}">
                <a16:creationId xmlns:a16="http://schemas.microsoft.com/office/drawing/2014/main" id="{9CF899E7-4EC1-BF40-9309-1FE96097726A}"/>
              </a:ext>
            </a:extLst>
          </p:cNvPr>
          <p:cNvSpPr>
            <a:spLocks noGrp="1"/>
          </p:cNvSpPr>
          <p:nvPr>
            <p:ph type="pic" sz="quarter" idx="11"/>
          </p:nvPr>
        </p:nvSpPr>
        <p:spPr>
          <a:xfrm>
            <a:off x="3424631" y="3063933"/>
            <a:ext cx="1644650" cy="1491915"/>
          </a:xfrm>
        </p:spPr>
        <p:txBody>
          <a:bodyPr/>
          <a:lstStyle/>
          <a:p>
            <a:endParaRPr lang="en-US"/>
          </a:p>
        </p:txBody>
      </p:sp>
      <p:sp>
        <p:nvSpPr>
          <p:cNvPr id="4" name="Picture Placeholder 7">
            <a:extLst>
              <a:ext uri="{FF2B5EF4-FFF2-40B4-BE49-F238E27FC236}">
                <a16:creationId xmlns:a16="http://schemas.microsoft.com/office/drawing/2014/main" id="{7FF18BAC-578E-7946-A173-B5FE6013282B}"/>
              </a:ext>
            </a:extLst>
          </p:cNvPr>
          <p:cNvSpPr>
            <a:spLocks noGrp="1"/>
          </p:cNvSpPr>
          <p:nvPr>
            <p:ph type="pic" sz="quarter" idx="12"/>
          </p:nvPr>
        </p:nvSpPr>
        <p:spPr>
          <a:xfrm>
            <a:off x="5420417" y="3063933"/>
            <a:ext cx="1644650" cy="1491915"/>
          </a:xfrm>
        </p:spPr>
        <p:txBody>
          <a:bodyPr/>
          <a:lstStyle/>
          <a:p>
            <a:endParaRPr lang="en-US"/>
          </a:p>
        </p:txBody>
      </p:sp>
      <p:sp>
        <p:nvSpPr>
          <p:cNvPr id="5" name="Picture Placeholder 7">
            <a:extLst>
              <a:ext uri="{FF2B5EF4-FFF2-40B4-BE49-F238E27FC236}">
                <a16:creationId xmlns:a16="http://schemas.microsoft.com/office/drawing/2014/main" id="{A014455B-8C8C-CA4C-AA68-2B86BAC2E3DE}"/>
              </a:ext>
            </a:extLst>
          </p:cNvPr>
          <p:cNvSpPr>
            <a:spLocks noGrp="1"/>
          </p:cNvSpPr>
          <p:nvPr>
            <p:ph type="pic" sz="quarter" idx="13"/>
          </p:nvPr>
        </p:nvSpPr>
        <p:spPr>
          <a:xfrm>
            <a:off x="7378103" y="3063933"/>
            <a:ext cx="1644650" cy="1491915"/>
          </a:xfrm>
        </p:spPr>
        <p:txBody>
          <a:bodyPr/>
          <a:lstStyle/>
          <a:p>
            <a:endParaRPr lang="en-US"/>
          </a:p>
        </p:txBody>
      </p:sp>
      <p:sp>
        <p:nvSpPr>
          <p:cNvPr id="6" name="Picture Placeholder 7">
            <a:extLst>
              <a:ext uri="{FF2B5EF4-FFF2-40B4-BE49-F238E27FC236}">
                <a16:creationId xmlns:a16="http://schemas.microsoft.com/office/drawing/2014/main" id="{ABB15391-35B7-5846-88D8-A551BF347A5D}"/>
              </a:ext>
            </a:extLst>
          </p:cNvPr>
          <p:cNvSpPr>
            <a:spLocks noGrp="1"/>
          </p:cNvSpPr>
          <p:nvPr>
            <p:ph type="pic" sz="quarter" idx="14"/>
          </p:nvPr>
        </p:nvSpPr>
        <p:spPr>
          <a:xfrm>
            <a:off x="9373889" y="3063933"/>
            <a:ext cx="1644650" cy="1491915"/>
          </a:xfrm>
        </p:spPr>
        <p:txBody>
          <a:bodyPr/>
          <a:lstStyle/>
          <a:p>
            <a:endParaRPr lang="en-US"/>
          </a:p>
        </p:txBody>
      </p:sp>
      <p:grpSp>
        <p:nvGrpSpPr>
          <p:cNvPr id="14" name="Group 13">
            <a:extLst>
              <a:ext uri="{FF2B5EF4-FFF2-40B4-BE49-F238E27FC236}">
                <a16:creationId xmlns:a16="http://schemas.microsoft.com/office/drawing/2014/main" id="{87C162EB-A352-0F43-BA25-C5D0CB15E713}"/>
              </a:ext>
            </a:extLst>
          </p:cNvPr>
          <p:cNvGrpSpPr/>
          <p:nvPr userDrawn="1"/>
        </p:nvGrpSpPr>
        <p:grpSpPr>
          <a:xfrm>
            <a:off x="1395663" y="4555848"/>
            <a:ext cx="9649326" cy="1537045"/>
            <a:chOff x="1395663" y="2646947"/>
            <a:chExt cx="9649326" cy="782053"/>
          </a:xfrm>
        </p:grpSpPr>
        <p:sp>
          <p:nvSpPr>
            <p:cNvPr id="7" name="Rectangle 6">
              <a:extLst>
                <a:ext uri="{FF2B5EF4-FFF2-40B4-BE49-F238E27FC236}">
                  <a16:creationId xmlns:a16="http://schemas.microsoft.com/office/drawing/2014/main" id="{23627718-6A0D-ED46-983B-EC0B156A70DF}"/>
                </a:ext>
              </a:extLst>
            </p:cNvPr>
            <p:cNvSpPr/>
            <p:nvPr userDrawn="1"/>
          </p:nvSpPr>
          <p:spPr>
            <a:xfrm>
              <a:off x="1395663" y="2646947"/>
              <a:ext cx="1660358" cy="782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96884A9-DF12-8249-A84F-C65AC44BBDA3}"/>
                </a:ext>
              </a:extLst>
            </p:cNvPr>
            <p:cNvSpPr/>
            <p:nvPr userDrawn="1"/>
          </p:nvSpPr>
          <p:spPr>
            <a:xfrm>
              <a:off x="3416968" y="2646947"/>
              <a:ext cx="1660358" cy="782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B0536D7-6EE4-0B40-8500-777F35069D8D}"/>
                </a:ext>
              </a:extLst>
            </p:cNvPr>
            <p:cNvSpPr/>
            <p:nvPr userDrawn="1"/>
          </p:nvSpPr>
          <p:spPr>
            <a:xfrm>
              <a:off x="5438273" y="2646947"/>
              <a:ext cx="1660358" cy="782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E1D580D-4075-3448-8851-D1294B801E0F}"/>
                </a:ext>
              </a:extLst>
            </p:cNvPr>
            <p:cNvSpPr/>
            <p:nvPr userDrawn="1"/>
          </p:nvSpPr>
          <p:spPr>
            <a:xfrm>
              <a:off x="7363326" y="2646947"/>
              <a:ext cx="1660358" cy="782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4D5F0B7-8C19-9F47-8659-9962B52E6B2B}"/>
                </a:ext>
              </a:extLst>
            </p:cNvPr>
            <p:cNvSpPr/>
            <p:nvPr userDrawn="1"/>
          </p:nvSpPr>
          <p:spPr>
            <a:xfrm>
              <a:off x="9384631" y="2646947"/>
              <a:ext cx="1660358" cy="782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itle 1">
            <a:extLst>
              <a:ext uri="{FF2B5EF4-FFF2-40B4-BE49-F238E27FC236}">
                <a16:creationId xmlns:a16="http://schemas.microsoft.com/office/drawing/2014/main" id="{A7A4A7CB-8C9B-2D4A-9993-F03A377DDBC6}"/>
              </a:ext>
            </a:extLst>
          </p:cNvPr>
          <p:cNvSpPr>
            <a:spLocks noGrp="1"/>
          </p:cNvSpPr>
          <p:nvPr>
            <p:ph type="title" hasCustomPrompt="1"/>
          </p:nvPr>
        </p:nvSpPr>
        <p:spPr>
          <a:xfrm>
            <a:off x="1402592" y="596995"/>
            <a:ext cx="9951208" cy="1325563"/>
          </a:xfrm>
        </p:spPr>
        <p:txBody>
          <a:bodyPr/>
          <a:lstStyle>
            <a:lvl1pPr algn="ctr">
              <a:defRPr b="1">
                <a:solidFill>
                  <a:srgbClr val="00B0F0"/>
                </a:solidFill>
                <a:latin typeface="Source Sans Pro" panose="020B0503030403020204" pitchFamily="34" charset="77"/>
              </a:defRPr>
            </a:lvl1pPr>
          </a:lstStyle>
          <a:p>
            <a:r>
              <a:rPr lang="en-US"/>
              <a:t>Lorem Ipsum Headline</a:t>
            </a:r>
          </a:p>
        </p:txBody>
      </p:sp>
      <p:sp>
        <p:nvSpPr>
          <p:cNvPr id="13" name="Text Placeholder 26">
            <a:extLst>
              <a:ext uri="{FF2B5EF4-FFF2-40B4-BE49-F238E27FC236}">
                <a16:creationId xmlns:a16="http://schemas.microsoft.com/office/drawing/2014/main" id="{B2E08D89-26BD-0546-90D6-852464EC5B31}"/>
              </a:ext>
            </a:extLst>
          </p:cNvPr>
          <p:cNvSpPr>
            <a:spLocks noGrp="1"/>
          </p:cNvSpPr>
          <p:nvPr>
            <p:ph type="body" sz="quarter" idx="16" hasCustomPrompt="1"/>
          </p:nvPr>
        </p:nvSpPr>
        <p:spPr>
          <a:xfrm>
            <a:off x="1403350" y="2044700"/>
            <a:ext cx="9969500" cy="426770"/>
          </a:xfrm>
        </p:spPr>
        <p:txBody>
          <a:bodyPr>
            <a:normAutofit/>
          </a:bodyPr>
          <a:lstStyle>
            <a:lvl1pPr marL="0" indent="0" algn="ctr">
              <a:buNone/>
              <a:defRPr sz="1800">
                <a:solidFill>
                  <a:srgbClr val="00B0F0"/>
                </a:solidFill>
                <a:latin typeface="Source Sans Pro" panose="020B0503030403020204" pitchFamily="34" charset="77"/>
              </a:defRPr>
            </a:lvl1pPr>
            <a:lvl2pPr marL="457200" indent="0" algn="ctr">
              <a:buNone/>
              <a:defRPr>
                <a:solidFill>
                  <a:schemeClr val="bg1"/>
                </a:solidFill>
                <a:latin typeface="Source Sans Pro" panose="020B0503030403020204" pitchFamily="34" charset="77"/>
              </a:defRPr>
            </a:lvl2pPr>
            <a:lvl3pPr marL="914400" indent="0" algn="ctr">
              <a:buNone/>
              <a:defRPr>
                <a:solidFill>
                  <a:schemeClr val="bg1"/>
                </a:solidFill>
                <a:latin typeface="Source Sans Pro" panose="020B0503030403020204" pitchFamily="34" charset="77"/>
              </a:defRPr>
            </a:lvl3pPr>
            <a:lvl4pPr marL="1371600" indent="0" algn="ctr">
              <a:buNone/>
              <a:defRPr>
                <a:solidFill>
                  <a:schemeClr val="bg1"/>
                </a:solidFill>
                <a:latin typeface="Source Sans Pro" panose="020B0503030403020204" pitchFamily="34" charset="77"/>
              </a:defRPr>
            </a:lvl4pPr>
            <a:lvl5pPr marL="1828800" indent="0" algn="ctr">
              <a:buNone/>
              <a:defRPr>
                <a:solidFill>
                  <a:schemeClr val="bg1"/>
                </a:solidFill>
                <a:latin typeface="Source Sans Pro" panose="020B0503030403020204" pitchFamily="34" charset="77"/>
              </a:defRPr>
            </a:lvl5pPr>
          </a:lstStyle>
          <a:p>
            <a:pPr lvl="0"/>
            <a:r>
              <a:rPr lang="en-US"/>
              <a:t>CLICK TO EDIT MASTER TEXT STYLES</a:t>
            </a:r>
          </a:p>
        </p:txBody>
      </p:sp>
      <p:sp>
        <p:nvSpPr>
          <p:cNvPr id="48" name="TextBox 47">
            <a:extLst>
              <a:ext uri="{FF2B5EF4-FFF2-40B4-BE49-F238E27FC236}">
                <a16:creationId xmlns:a16="http://schemas.microsoft.com/office/drawing/2014/main" id="{218B9D97-D4C8-4C46-8CC2-7AC55E7B430B}"/>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00B0F0"/>
                </a:solidFill>
                <a:latin typeface="Source Sans Pro" panose="020B0503030403020204" pitchFamily="34" charset="77"/>
              </a:rPr>
              <a:pPr algn="ctr"/>
              <a:t>‹#›</a:t>
            </a:fld>
            <a:endParaRPr lang="en-US" b="1" i="0">
              <a:solidFill>
                <a:srgbClr val="00B0F0"/>
              </a:solidFill>
              <a:latin typeface="Source Sans Pro" panose="020B0503030403020204" pitchFamily="34" charset="77"/>
            </a:endParaRPr>
          </a:p>
        </p:txBody>
      </p:sp>
      <p:sp>
        <p:nvSpPr>
          <p:cNvPr id="15" name="TextBox 14">
            <a:extLst>
              <a:ext uri="{FF2B5EF4-FFF2-40B4-BE49-F238E27FC236}">
                <a16:creationId xmlns:a16="http://schemas.microsoft.com/office/drawing/2014/main" id="{93A915AB-B94E-7CBD-60A6-4808A15526DE}"/>
              </a:ext>
            </a:extLst>
          </p:cNvPr>
          <p:cNvSpPr txBox="1"/>
          <p:nvPr userDrawn="1"/>
        </p:nvSpPr>
        <p:spPr>
          <a:xfrm>
            <a:off x="7506456" y="6276612"/>
            <a:ext cx="3538533" cy="369332"/>
          </a:xfrm>
          <a:prstGeom prst="rect">
            <a:avLst/>
          </a:prstGeom>
          <a:noFill/>
        </p:spPr>
        <p:txBody>
          <a:bodyPr wrap="none" rtlCol="0">
            <a:spAutoFit/>
          </a:bodyPr>
          <a:lstStyle/>
          <a:p>
            <a:r>
              <a:rPr lang="en-US" b="1">
                <a:solidFill>
                  <a:srgbClr val="00B0F0"/>
                </a:solidFill>
              </a:rPr>
              <a:t>www.nationalcoalitioninstitute.org</a:t>
            </a:r>
          </a:p>
        </p:txBody>
      </p:sp>
    </p:spTree>
    <p:extLst>
      <p:ext uri="{BB962C8B-B14F-4D97-AF65-F5344CB8AC3E}">
        <p14:creationId xmlns:p14="http://schemas.microsoft.com/office/powerpoint/2010/main" val="40791875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AY B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BB0531-F2FA-0945-B4E6-9DA5081F992B}"/>
              </a:ext>
            </a:extLst>
          </p:cNvPr>
          <p:cNvSpPr/>
          <p:nvPr userDrawn="1"/>
        </p:nvSpPr>
        <p:spPr>
          <a:xfrm>
            <a:off x="1542" y="2008522"/>
            <a:ext cx="12190458" cy="1466334"/>
          </a:xfrm>
          <a:prstGeom prst="rect">
            <a:avLst/>
          </a:prstGeom>
          <a:solidFill>
            <a:schemeClr val="bg1">
              <a:lumMod val="8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ource Sans Pro" panose="020B0503030403020204" pitchFamily="34" charset="77"/>
            </a:endParaRPr>
          </a:p>
        </p:txBody>
      </p:sp>
      <p:sp>
        <p:nvSpPr>
          <p:cNvPr id="36" name="Title 35">
            <a:extLst>
              <a:ext uri="{FF2B5EF4-FFF2-40B4-BE49-F238E27FC236}">
                <a16:creationId xmlns:a16="http://schemas.microsoft.com/office/drawing/2014/main" id="{5777087C-776A-B449-885F-24181D5CEED9}"/>
              </a:ext>
            </a:extLst>
          </p:cNvPr>
          <p:cNvSpPr>
            <a:spLocks noGrp="1"/>
          </p:cNvSpPr>
          <p:nvPr>
            <p:ph type="title"/>
          </p:nvPr>
        </p:nvSpPr>
        <p:spPr>
          <a:xfrm>
            <a:off x="1536700" y="607121"/>
            <a:ext cx="9817100" cy="794278"/>
          </a:xfrm>
        </p:spPr>
        <p:txBody>
          <a:bodyPr/>
          <a:lstStyle>
            <a:lvl1pPr algn="l">
              <a:defRPr>
                <a:solidFill>
                  <a:srgbClr val="00B0F0"/>
                </a:solidFill>
              </a:defRPr>
            </a:lvl1pPr>
          </a:lstStyle>
          <a:p>
            <a:r>
              <a:rPr lang="en-US"/>
              <a:t>Click to edit Master title style</a:t>
            </a:r>
          </a:p>
        </p:txBody>
      </p:sp>
      <p:sp>
        <p:nvSpPr>
          <p:cNvPr id="44" name="Rectangle 33">
            <a:extLst>
              <a:ext uri="{FF2B5EF4-FFF2-40B4-BE49-F238E27FC236}">
                <a16:creationId xmlns:a16="http://schemas.microsoft.com/office/drawing/2014/main" id="{54006EBB-0E85-794C-AE7F-2BEAA613ED4F}"/>
              </a:ext>
            </a:extLst>
          </p:cNvPr>
          <p:cNvSpPr/>
          <p:nvPr userDrawn="1"/>
        </p:nvSpPr>
        <p:spPr>
          <a:xfrm>
            <a:off x="-2020" y="-1"/>
            <a:ext cx="1404611" cy="2008523"/>
          </a:xfrm>
          <a:custGeom>
            <a:avLst/>
            <a:gdLst>
              <a:gd name="connsiteX0" fmla="*/ 0 w 228600"/>
              <a:gd name="connsiteY0" fmla="*/ 0 h 6858000"/>
              <a:gd name="connsiteX1" fmla="*/ 228600 w 228600"/>
              <a:gd name="connsiteY1" fmla="*/ 0 h 6858000"/>
              <a:gd name="connsiteX2" fmla="*/ 228600 w 228600"/>
              <a:gd name="connsiteY2" fmla="*/ 6858000 h 6858000"/>
              <a:gd name="connsiteX3" fmla="*/ 0 w 228600"/>
              <a:gd name="connsiteY3" fmla="*/ 6858000 h 6858000"/>
              <a:gd name="connsiteX4" fmla="*/ 0 w 228600"/>
              <a:gd name="connsiteY4" fmla="*/ 0 h 6858000"/>
              <a:gd name="connsiteX0" fmla="*/ 0 w 2567354"/>
              <a:gd name="connsiteY0" fmla="*/ 0 h 6858000"/>
              <a:gd name="connsiteX1" fmla="*/ 2567354 w 2567354"/>
              <a:gd name="connsiteY1" fmla="*/ 0 h 6858000"/>
              <a:gd name="connsiteX2" fmla="*/ 228600 w 2567354"/>
              <a:gd name="connsiteY2" fmla="*/ 6858000 h 6858000"/>
              <a:gd name="connsiteX3" fmla="*/ 0 w 2567354"/>
              <a:gd name="connsiteY3" fmla="*/ 6858000 h 6858000"/>
              <a:gd name="connsiteX4" fmla="*/ 0 w 2567354"/>
              <a:gd name="connsiteY4" fmla="*/ 0 h 6858000"/>
              <a:gd name="connsiteX0" fmla="*/ 0 w 4791808"/>
              <a:gd name="connsiteY0" fmla="*/ 0 h 6858000"/>
              <a:gd name="connsiteX1" fmla="*/ 4791808 w 4791808"/>
              <a:gd name="connsiteY1" fmla="*/ 0 h 6858000"/>
              <a:gd name="connsiteX2" fmla="*/ 2453054 w 4791808"/>
              <a:gd name="connsiteY2" fmla="*/ 6858000 h 6858000"/>
              <a:gd name="connsiteX3" fmla="*/ 2224454 w 4791808"/>
              <a:gd name="connsiteY3" fmla="*/ 6858000 h 6858000"/>
              <a:gd name="connsiteX4" fmla="*/ 0 w 4791808"/>
              <a:gd name="connsiteY4" fmla="*/ 0 h 6858000"/>
              <a:gd name="connsiteX0" fmla="*/ 0 w 4791808"/>
              <a:gd name="connsiteY0" fmla="*/ 0 h 6858000"/>
              <a:gd name="connsiteX1" fmla="*/ 4791808 w 4791808"/>
              <a:gd name="connsiteY1" fmla="*/ 0 h 6858000"/>
              <a:gd name="connsiteX2" fmla="*/ 2453054 w 4791808"/>
              <a:gd name="connsiteY2" fmla="*/ 6858000 h 6858000"/>
              <a:gd name="connsiteX3" fmla="*/ 35169 w 4791808"/>
              <a:gd name="connsiteY3" fmla="*/ 6849208 h 6858000"/>
              <a:gd name="connsiteX4" fmla="*/ 0 w 4791808"/>
              <a:gd name="connsiteY4" fmla="*/ 0 h 6858000"/>
              <a:gd name="connsiteX0" fmla="*/ 0 w 4791808"/>
              <a:gd name="connsiteY0" fmla="*/ 0 h 6861908"/>
              <a:gd name="connsiteX1" fmla="*/ 4791808 w 4791808"/>
              <a:gd name="connsiteY1" fmla="*/ 0 h 6861908"/>
              <a:gd name="connsiteX2" fmla="*/ 2453054 w 4791808"/>
              <a:gd name="connsiteY2" fmla="*/ 6858000 h 6861908"/>
              <a:gd name="connsiteX3" fmla="*/ 25644 w 4791808"/>
              <a:gd name="connsiteY3" fmla="*/ 6861908 h 6861908"/>
              <a:gd name="connsiteX4" fmla="*/ 0 w 4791808"/>
              <a:gd name="connsiteY4" fmla="*/ 0 h 6861908"/>
              <a:gd name="connsiteX0" fmla="*/ 0 w 4791808"/>
              <a:gd name="connsiteY0" fmla="*/ 0 h 6883602"/>
              <a:gd name="connsiteX1" fmla="*/ 4791808 w 4791808"/>
              <a:gd name="connsiteY1" fmla="*/ 0 h 6883602"/>
              <a:gd name="connsiteX2" fmla="*/ 2453054 w 4791808"/>
              <a:gd name="connsiteY2" fmla="*/ 6858000 h 6883602"/>
              <a:gd name="connsiteX3" fmla="*/ 14796 w 4791808"/>
              <a:gd name="connsiteY3" fmla="*/ 6883602 h 6883602"/>
              <a:gd name="connsiteX4" fmla="*/ 0 w 4791808"/>
              <a:gd name="connsiteY4" fmla="*/ 0 h 6883602"/>
              <a:gd name="connsiteX0" fmla="*/ 0 w 4791808"/>
              <a:gd name="connsiteY0" fmla="*/ 0 h 6872755"/>
              <a:gd name="connsiteX1" fmla="*/ 4791808 w 4791808"/>
              <a:gd name="connsiteY1" fmla="*/ 0 h 6872755"/>
              <a:gd name="connsiteX2" fmla="*/ 2453054 w 4791808"/>
              <a:gd name="connsiteY2" fmla="*/ 6858000 h 6872755"/>
              <a:gd name="connsiteX3" fmla="*/ 14796 w 4791808"/>
              <a:gd name="connsiteY3" fmla="*/ 6872755 h 6872755"/>
              <a:gd name="connsiteX4" fmla="*/ 0 w 4791808"/>
              <a:gd name="connsiteY4" fmla="*/ 0 h 6872755"/>
              <a:gd name="connsiteX0" fmla="*/ 6898 w 4798706"/>
              <a:gd name="connsiteY0" fmla="*/ 0 h 6861908"/>
              <a:gd name="connsiteX1" fmla="*/ 4798706 w 4798706"/>
              <a:gd name="connsiteY1" fmla="*/ 0 h 6861908"/>
              <a:gd name="connsiteX2" fmla="*/ 2459952 w 4798706"/>
              <a:gd name="connsiteY2" fmla="*/ 6858000 h 6861908"/>
              <a:gd name="connsiteX3" fmla="*/ 0 w 4798706"/>
              <a:gd name="connsiteY3" fmla="*/ 6861908 h 6861908"/>
              <a:gd name="connsiteX4" fmla="*/ 6898 w 4798706"/>
              <a:gd name="connsiteY4" fmla="*/ 0 h 6861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8706" h="6861908">
                <a:moveTo>
                  <a:pt x="6898" y="0"/>
                </a:moveTo>
                <a:lnTo>
                  <a:pt x="4798706" y="0"/>
                </a:lnTo>
                <a:lnTo>
                  <a:pt x="2459952" y="6858000"/>
                </a:lnTo>
                <a:lnTo>
                  <a:pt x="0" y="6861908"/>
                </a:lnTo>
                <a:cubicBezTo>
                  <a:pt x="2299" y="4574605"/>
                  <a:pt x="4599" y="2287303"/>
                  <a:pt x="6898"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90CF5B9B-D39D-DC4E-847A-CC1DE7E59182}"/>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00B0F0"/>
                </a:solidFill>
                <a:latin typeface="Source Sans Pro" panose="020B0503030403020204" pitchFamily="34" charset="77"/>
              </a:rPr>
              <a:pPr algn="ctr"/>
              <a:t>‹#›</a:t>
            </a:fld>
            <a:endParaRPr lang="en-US" b="1" i="0">
              <a:solidFill>
                <a:srgbClr val="00B0F0"/>
              </a:solidFill>
              <a:latin typeface="Source Sans Pro" panose="020B0503030403020204" pitchFamily="34" charset="77"/>
            </a:endParaRPr>
          </a:p>
        </p:txBody>
      </p:sp>
      <p:sp>
        <p:nvSpPr>
          <p:cNvPr id="3" name="TextBox 2">
            <a:extLst>
              <a:ext uri="{FF2B5EF4-FFF2-40B4-BE49-F238E27FC236}">
                <a16:creationId xmlns:a16="http://schemas.microsoft.com/office/drawing/2014/main" id="{8B4D8B8A-91C7-9B11-CA38-AE1434F38B44}"/>
              </a:ext>
            </a:extLst>
          </p:cNvPr>
          <p:cNvSpPr txBox="1"/>
          <p:nvPr userDrawn="1"/>
        </p:nvSpPr>
        <p:spPr>
          <a:xfrm>
            <a:off x="7480006" y="6250879"/>
            <a:ext cx="3538533" cy="369332"/>
          </a:xfrm>
          <a:prstGeom prst="rect">
            <a:avLst/>
          </a:prstGeom>
          <a:noFill/>
        </p:spPr>
        <p:txBody>
          <a:bodyPr wrap="none" rtlCol="0">
            <a:spAutoFit/>
          </a:bodyPr>
          <a:lstStyle/>
          <a:p>
            <a:r>
              <a:rPr lang="en-US" b="1">
                <a:solidFill>
                  <a:srgbClr val="00B0F0"/>
                </a:solidFill>
              </a:rPr>
              <a:t>www.nationalcoalitioninstitute.org</a:t>
            </a:r>
          </a:p>
        </p:txBody>
      </p:sp>
    </p:spTree>
    <p:extLst>
      <p:ext uri="{BB962C8B-B14F-4D97-AF65-F5344CB8AC3E}">
        <p14:creationId xmlns:p14="http://schemas.microsoft.com/office/powerpoint/2010/main" val="16171804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 PICTURES + GRAY BAR">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66E9D81A-AB20-4646-AEE0-F78A464076E5}"/>
              </a:ext>
            </a:extLst>
          </p:cNvPr>
          <p:cNvSpPr/>
          <p:nvPr userDrawn="1"/>
        </p:nvSpPr>
        <p:spPr>
          <a:xfrm>
            <a:off x="0" y="4524376"/>
            <a:ext cx="12192000" cy="1602464"/>
          </a:xfrm>
          <a:prstGeom prst="rect">
            <a:avLst/>
          </a:prstGeom>
          <a:solidFill>
            <a:schemeClr val="bg1">
              <a:lumMod val="6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ource Sans Pro" panose="020B0503030403020204" pitchFamily="34" charset="77"/>
            </a:endParaRPr>
          </a:p>
        </p:txBody>
      </p:sp>
      <p:sp>
        <p:nvSpPr>
          <p:cNvPr id="26" name="Picture Placeholder 25">
            <a:extLst>
              <a:ext uri="{FF2B5EF4-FFF2-40B4-BE49-F238E27FC236}">
                <a16:creationId xmlns:a16="http://schemas.microsoft.com/office/drawing/2014/main" id="{335D5234-07B1-764E-884C-64757F948F35}"/>
              </a:ext>
            </a:extLst>
          </p:cNvPr>
          <p:cNvSpPr>
            <a:spLocks noGrp="1"/>
          </p:cNvSpPr>
          <p:nvPr>
            <p:ph type="pic" sz="quarter" idx="12"/>
          </p:nvPr>
        </p:nvSpPr>
        <p:spPr>
          <a:xfrm>
            <a:off x="4042967" y="2929194"/>
            <a:ext cx="2922674" cy="1602463"/>
          </a:xfrm>
          <a:custGeom>
            <a:avLst/>
            <a:gdLst>
              <a:gd name="connsiteX0" fmla="*/ 546481 w 2922674"/>
              <a:gd name="connsiteY0" fmla="*/ 0 h 1602463"/>
              <a:gd name="connsiteX1" fmla="*/ 2922674 w 2922674"/>
              <a:gd name="connsiteY1" fmla="*/ 0 h 1602463"/>
              <a:gd name="connsiteX2" fmla="*/ 2376193 w 2922674"/>
              <a:gd name="connsiteY2" fmla="*/ 1602463 h 1602463"/>
              <a:gd name="connsiteX3" fmla="*/ 0 w 2922674"/>
              <a:gd name="connsiteY3" fmla="*/ 1602463 h 1602463"/>
            </a:gdLst>
            <a:ahLst/>
            <a:cxnLst>
              <a:cxn ang="0">
                <a:pos x="connsiteX0" y="connsiteY0"/>
              </a:cxn>
              <a:cxn ang="0">
                <a:pos x="connsiteX1" y="connsiteY1"/>
              </a:cxn>
              <a:cxn ang="0">
                <a:pos x="connsiteX2" y="connsiteY2"/>
              </a:cxn>
              <a:cxn ang="0">
                <a:pos x="connsiteX3" y="connsiteY3"/>
              </a:cxn>
            </a:cxnLst>
            <a:rect l="l" t="t" r="r" b="b"/>
            <a:pathLst>
              <a:path w="2922674" h="1602463">
                <a:moveTo>
                  <a:pt x="546481" y="0"/>
                </a:moveTo>
                <a:lnTo>
                  <a:pt x="2922674" y="0"/>
                </a:lnTo>
                <a:lnTo>
                  <a:pt x="2376193" y="1602463"/>
                </a:lnTo>
                <a:lnTo>
                  <a:pt x="0" y="1602463"/>
                </a:lnTo>
                <a:close/>
              </a:path>
            </a:pathLst>
          </a:custGeom>
          <a:pattFill prst="dkHorz">
            <a:fgClr>
              <a:schemeClr val="bg1">
                <a:lumMod val="85000"/>
              </a:schemeClr>
            </a:fgClr>
            <a:bgClr>
              <a:schemeClr val="bg1"/>
            </a:bgClr>
          </a:pattFill>
        </p:spPr>
      </p:sp>
      <p:sp>
        <p:nvSpPr>
          <p:cNvPr id="2" name="Title 1">
            <a:extLst>
              <a:ext uri="{FF2B5EF4-FFF2-40B4-BE49-F238E27FC236}">
                <a16:creationId xmlns:a16="http://schemas.microsoft.com/office/drawing/2014/main" id="{F77ACFA8-5FA9-7F40-A62C-CE54E6E09A2C}"/>
              </a:ext>
            </a:extLst>
          </p:cNvPr>
          <p:cNvSpPr>
            <a:spLocks noGrp="1"/>
          </p:cNvSpPr>
          <p:nvPr>
            <p:ph type="title"/>
          </p:nvPr>
        </p:nvSpPr>
        <p:spPr>
          <a:xfrm>
            <a:off x="4741136" y="365125"/>
            <a:ext cx="6612664" cy="942975"/>
          </a:xfrm>
        </p:spPr>
        <p:txBody>
          <a:bodyPr/>
          <a:lstStyle>
            <a:lvl1pPr>
              <a:defRPr>
                <a:solidFill>
                  <a:srgbClr val="263B88"/>
                </a:solidFill>
              </a:defRPr>
            </a:lvl1pPr>
          </a:lstStyle>
          <a:p>
            <a:r>
              <a:rPr lang="en-US"/>
              <a:t>Click to edit Master title</a:t>
            </a:r>
          </a:p>
        </p:txBody>
      </p:sp>
      <p:sp>
        <p:nvSpPr>
          <p:cNvPr id="27" name="Picture Placeholder 26">
            <a:extLst>
              <a:ext uri="{FF2B5EF4-FFF2-40B4-BE49-F238E27FC236}">
                <a16:creationId xmlns:a16="http://schemas.microsoft.com/office/drawing/2014/main" id="{59E3727D-CE5F-B44C-9C1C-17FC907A8D0A}"/>
              </a:ext>
            </a:extLst>
          </p:cNvPr>
          <p:cNvSpPr>
            <a:spLocks noGrp="1"/>
          </p:cNvSpPr>
          <p:nvPr>
            <p:ph type="pic" sz="quarter" idx="13"/>
          </p:nvPr>
        </p:nvSpPr>
        <p:spPr>
          <a:xfrm>
            <a:off x="7884717" y="2929194"/>
            <a:ext cx="2922674" cy="1602463"/>
          </a:xfrm>
          <a:custGeom>
            <a:avLst/>
            <a:gdLst>
              <a:gd name="connsiteX0" fmla="*/ 546481 w 2922674"/>
              <a:gd name="connsiteY0" fmla="*/ 0 h 1602463"/>
              <a:gd name="connsiteX1" fmla="*/ 2922674 w 2922674"/>
              <a:gd name="connsiteY1" fmla="*/ 0 h 1602463"/>
              <a:gd name="connsiteX2" fmla="*/ 2376193 w 2922674"/>
              <a:gd name="connsiteY2" fmla="*/ 1602463 h 1602463"/>
              <a:gd name="connsiteX3" fmla="*/ 0 w 2922674"/>
              <a:gd name="connsiteY3" fmla="*/ 1602463 h 1602463"/>
            </a:gdLst>
            <a:ahLst/>
            <a:cxnLst>
              <a:cxn ang="0">
                <a:pos x="connsiteX0" y="connsiteY0"/>
              </a:cxn>
              <a:cxn ang="0">
                <a:pos x="connsiteX1" y="connsiteY1"/>
              </a:cxn>
              <a:cxn ang="0">
                <a:pos x="connsiteX2" y="connsiteY2"/>
              </a:cxn>
              <a:cxn ang="0">
                <a:pos x="connsiteX3" y="connsiteY3"/>
              </a:cxn>
            </a:cxnLst>
            <a:rect l="l" t="t" r="r" b="b"/>
            <a:pathLst>
              <a:path w="2922674" h="1602463">
                <a:moveTo>
                  <a:pt x="546481" y="0"/>
                </a:moveTo>
                <a:lnTo>
                  <a:pt x="2922674" y="0"/>
                </a:lnTo>
                <a:lnTo>
                  <a:pt x="2376193" y="1602463"/>
                </a:lnTo>
                <a:lnTo>
                  <a:pt x="0" y="1602463"/>
                </a:lnTo>
                <a:close/>
              </a:path>
            </a:pathLst>
          </a:custGeom>
          <a:pattFill prst="dkHorz">
            <a:fgClr>
              <a:schemeClr val="bg1">
                <a:lumMod val="85000"/>
              </a:schemeClr>
            </a:fgClr>
            <a:bgClr>
              <a:schemeClr val="bg1"/>
            </a:bgClr>
          </a:pattFill>
        </p:spPr>
      </p:sp>
      <p:sp>
        <p:nvSpPr>
          <p:cNvPr id="11" name="TextBox 10">
            <a:extLst>
              <a:ext uri="{FF2B5EF4-FFF2-40B4-BE49-F238E27FC236}">
                <a16:creationId xmlns:a16="http://schemas.microsoft.com/office/drawing/2014/main" id="{8137AD10-A5CE-C647-8201-102D861B5C0B}"/>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394C96"/>
                </a:solidFill>
                <a:latin typeface="Source Sans Pro" panose="020B0503030403020204" pitchFamily="34" charset="77"/>
              </a:rPr>
              <a:pPr algn="ctr"/>
              <a:t>‹#›</a:t>
            </a:fld>
            <a:endParaRPr lang="en-US" b="1" i="0">
              <a:solidFill>
                <a:srgbClr val="394C96"/>
              </a:solidFill>
              <a:latin typeface="Source Sans Pro" panose="020B0503030403020204" pitchFamily="34" charset="77"/>
            </a:endParaRPr>
          </a:p>
        </p:txBody>
      </p:sp>
      <p:sp>
        <p:nvSpPr>
          <p:cNvPr id="14" name="Picture Placeholder 13">
            <a:extLst>
              <a:ext uri="{FF2B5EF4-FFF2-40B4-BE49-F238E27FC236}">
                <a16:creationId xmlns:a16="http://schemas.microsoft.com/office/drawing/2014/main" id="{003B1538-F341-B842-87A6-3544E2BFEA15}"/>
              </a:ext>
            </a:extLst>
          </p:cNvPr>
          <p:cNvSpPr>
            <a:spLocks noGrp="1"/>
          </p:cNvSpPr>
          <p:nvPr>
            <p:ph type="pic" sz="quarter" idx="14"/>
          </p:nvPr>
        </p:nvSpPr>
        <p:spPr>
          <a:xfrm>
            <a:off x="0" y="0"/>
            <a:ext cx="4339408" cy="4531657"/>
          </a:xfrm>
          <a:custGeom>
            <a:avLst/>
            <a:gdLst>
              <a:gd name="connsiteX0" fmla="*/ 0 w 4339408"/>
              <a:gd name="connsiteY0" fmla="*/ 0 h 4531657"/>
              <a:gd name="connsiteX1" fmla="*/ 2008373 w 4339408"/>
              <a:gd name="connsiteY1" fmla="*/ 0 h 4531657"/>
              <a:gd name="connsiteX2" fmla="*/ 2774950 w 4339408"/>
              <a:gd name="connsiteY2" fmla="*/ 0 h 4531657"/>
              <a:gd name="connsiteX3" fmla="*/ 4339408 w 4339408"/>
              <a:gd name="connsiteY3" fmla="*/ 0 h 4531657"/>
              <a:gd name="connsiteX4" fmla="*/ 2793996 w 4339408"/>
              <a:gd name="connsiteY4" fmla="*/ 4531657 h 4531657"/>
              <a:gd name="connsiteX5" fmla="*/ 293980 w 4339408"/>
              <a:gd name="connsiteY5" fmla="*/ 4531657 h 4531657"/>
              <a:gd name="connsiteX6" fmla="*/ 293980 w 4339408"/>
              <a:gd name="connsiteY6" fmla="*/ 4529272 h 4531657"/>
              <a:gd name="connsiteX7" fmla="*/ 463868 w 4339408"/>
              <a:gd name="connsiteY7" fmla="*/ 4529001 h 4531657"/>
              <a:gd name="connsiteX8" fmla="*/ 465446 w 4339408"/>
              <a:gd name="connsiteY8" fmla="*/ 4524375 h 4531657"/>
              <a:gd name="connsiteX9" fmla="*/ 0 w 4339408"/>
              <a:gd name="connsiteY9" fmla="*/ 4524375 h 453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9408" h="4531657">
                <a:moveTo>
                  <a:pt x="0" y="0"/>
                </a:moveTo>
                <a:lnTo>
                  <a:pt x="2008373" y="0"/>
                </a:lnTo>
                <a:lnTo>
                  <a:pt x="2774950" y="0"/>
                </a:lnTo>
                <a:lnTo>
                  <a:pt x="4339408" y="0"/>
                </a:lnTo>
                <a:lnTo>
                  <a:pt x="2793996" y="4531657"/>
                </a:lnTo>
                <a:lnTo>
                  <a:pt x="293980" y="4531657"/>
                </a:lnTo>
                <a:lnTo>
                  <a:pt x="293980" y="4529272"/>
                </a:lnTo>
                <a:lnTo>
                  <a:pt x="463868" y="4529001"/>
                </a:lnTo>
                <a:lnTo>
                  <a:pt x="465446" y="4524375"/>
                </a:lnTo>
                <a:lnTo>
                  <a:pt x="0" y="4524375"/>
                </a:lnTo>
                <a:close/>
              </a:path>
            </a:pathLst>
          </a:custGeom>
          <a:pattFill prst="wdDnDiag">
            <a:fgClr>
              <a:schemeClr val="bg1">
                <a:lumMod val="85000"/>
              </a:schemeClr>
            </a:fgClr>
            <a:bgClr>
              <a:schemeClr val="bg1"/>
            </a:bgClr>
          </a:pattFill>
        </p:spPr>
        <p:txBody>
          <a:bodyPr wrap="square">
            <a:noAutofit/>
          </a:bodyPr>
          <a:lstStyle/>
          <a:p>
            <a:endParaRPr lang="en-US"/>
          </a:p>
        </p:txBody>
      </p:sp>
      <p:sp>
        <p:nvSpPr>
          <p:cNvPr id="3" name="TextBox 2">
            <a:extLst>
              <a:ext uri="{FF2B5EF4-FFF2-40B4-BE49-F238E27FC236}">
                <a16:creationId xmlns:a16="http://schemas.microsoft.com/office/drawing/2014/main" id="{74043883-BAA5-F8A7-7ECE-74352E9B02A9}"/>
              </a:ext>
            </a:extLst>
          </p:cNvPr>
          <p:cNvSpPr txBox="1"/>
          <p:nvPr userDrawn="1"/>
        </p:nvSpPr>
        <p:spPr>
          <a:xfrm>
            <a:off x="7576787" y="6276612"/>
            <a:ext cx="3538533" cy="369332"/>
          </a:xfrm>
          <a:prstGeom prst="rect">
            <a:avLst/>
          </a:prstGeom>
          <a:noFill/>
        </p:spPr>
        <p:txBody>
          <a:bodyPr wrap="none" rtlCol="0">
            <a:spAutoFit/>
          </a:bodyPr>
          <a:lstStyle/>
          <a:p>
            <a:r>
              <a:rPr lang="en-US" b="1">
                <a:solidFill>
                  <a:srgbClr val="394C96"/>
                </a:solidFill>
              </a:rPr>
              <a:t>www.nationalcoalitioninstitute.org</a:t>
            </a:r>
          </a:p>
        </p:txBody>
      </p:sp>
    </p:spTree>
    <p:extLst>
      <p:ext uri="{BB962C8B-B14F-4D97-AF65-F5344CB8AC3E}">
        <p14:creationId xmlns:p14="http://schemas.microsoft.com/office/powerpoint/2010/main" val="38421965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REE BLOCKS">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36AF817-92D2-5147-95AC-3C3F501B7757}"/>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263B88"/>
                </a:solidFill>
                <a:latin typeface="Source Sans Pro" panose="020B0503030403020204" pitchFamily="34" charset="77"/>
              </a:rPr>
              <a:pPr algn="ctr"/>
              <a:t>‹#›</a:t>
            </a:fld>
            <a:endParaRPr lang="en-US" b="1" i="0">
              <a:solidFill>
                <a:srgbClr val="263B88"/>
              </a:solidFill>
              <a:latin typeface="Source Sans Pro" panose="020B0503030403020204" pitchFamily="34" charset="77"/>
            </a:endParaRPr>
          </a:p>
        </p:txBody>
      </p:sp>
      <p:sp>
        <p:nvSpPr>
          <p:cNvPr id="36" name="Title 35">
            <a:extLst>
              <a:ext uri="{FF2B5EF4-FFF2-40B4-BE49-F238E27FC236}">
                <a16:creationId xmlns:a16="http://schemas.microsoft.com/office/drawing/2014/main" id="{82E99C3A-E626-C642-B1F2-2B0E38A5B6F1}"/>
              </a:ext>
            </a:extLst>
          </p:cNvPr>
          <p:cNvSpPr>
            <a:spLocks noGrp="1"/>
          </p:cNvSpPr>
          <p:nvPr userDrawn="1">
            <p:ph type="title"/>
          </p:nvPr>
        </p:nvSpPr>
        <p:spPr>
          <a:xfrm>
            <a:off x="3162300" y="365125"/>
            <a:ext cx="8191500" cy="1325563"/>
          </a:xfrm>
        </p:spPr>
        <p:txBody>
          <a:bodyPr/>
          <a:lstStyle>
            <a:lvl1pPr algn="l">
              <a:defRPr>
                <a:solidFill>
                  <a:srgbClr val="263B88"/>
                </a:solidFill>
              </a:defRPr>
            </a:lvl1pPr>
          </a:lstStyle>
          <a:p>
            <a:r>
              <a:rPr lang="en-US"/>
              <a:t>Click to edit Master title style</a:t>
            </a:r>
          </a:p>
        </p:txBody>
      </p:sp>
      <p:sp>
        <p:nvSpPr>
          <p:cNvPr id="16" name="Freeform 15">
            <a:extLst>
              <a:ext uri="{FF2B5EF4-FFF2-40B4-BE49-F238E27FC236}">
                <a16:creationId xmlns:a16="http://schemas.microsoft.com/office/drawing/2014/main" id="{A9DA2588-8AB2-B144-9D61-C5A10946D2CC}"/>
              </a:ext>
            </a:extLst>
          </p:cNvPr>
          <p:cNvSpPr/>
          <p:nvPr userDrawn="1"/>
        </p:nvSpPr>
        <p:spPr>
          <a:xfrm>
            <a:off x="2981926" y="2059322"/>
            <a:ext cx="6223379" cy="3301098"/>
          </a:xfrm>
          <a:custGeom>
            <a:avLst/>
            <a:gdLst>
              <a:gd name="connsiteX0" fmla="*/ 1125759 w 5089904"/>
              <a:gd name="connsiteY0" fmla="*/ 0 h 3301098"/>
              <a:gd name="connsiteX1" fmla="*/ 5089904 w 5089904"/>
              <a:gd name="connsiteY1" fmla="*/ 0 h 3301098"/>
              <a:gd name="connsiteX2" fmla="*/ 5089904 w 5089904"/>
              <a:gd name="connsiteY2" fmla="*/ 3301098 h 3301098"/>
              <a:gd name="connsiteX3" fmla="*/ 0 w 5089904"/>
              <a:gd name="connsiteY3" fmla="*/ 3301098 h 3301098"/>
              <a:gd name="connsiteX0" fmla="*/ 1125759 w 7147304"/>
              <a:gd name="connsiteY0" fmla="*/ 0 h 3301098"/>
              <a:gd name="connsiteX1" fmla="*/ 7147304 w 7147304"/>
              <a:gd name="connsiteY1" fmla="*/ 0 h 3301098"/>
              <a:gd name="connsiteX2" fmla="*/ 5089904 w 7147304"/>
              <a:gd name="connsiteY2" fmla="*/ 3301098 h 3301098"/>
              <a:gd name="connsiteX3" fmla="*/ 0 w 7147304"/>
              <a:gd name="connsiteY3" fmla="*/ 3301098 h 3301098"/>
              <a:gd name="connsiteX4" fmla="*/ 1125759 w 7147304"/>
              <a:gd name="connsiteY4" fmla="*/ 0 h 3301098"/>
              <a:gd name="connsiteX0" fmla="*/ 1125759 w 6223379"/>
              <a:gd name="connsiteY0" fmla="*/ 0 h 3301098"/>
              <a:gd name="connsiteX1" fmla="*/ 6223379 w 6223379"/>
              <a:gd name="connsiteY1" fmla="*/ 0 h 3301098"/>
              <a:gd name="connsiteX2" fmla="*/ 5089904 w 6223379"/>
              <a:gd name="connsiteY2" fmla="*/ 3301098 h 3301098"/>
              <a:gd name="connsiteX3" fmla="*/ 0 w 6223379"/>
              <a:gd name="connsiteY3" fmla="*/ 3301098 h 3301098"/>
              <a:gd name="connsiteX4" fmla="*/ 1125759 w 6223379"/>
              <a:gd name="connsiteY4" fmla="*/ 0 h 3301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3379" h="3301098">
                <a:moveTo>
                  <a:pt x="1125759" y="0"/>
                </a:moveTo>
                <a:lnTo>
                  <a:pt x="6223379" y="0"/>
                </a:lnTo>
                <a:lnTo>
                  <a:pt x="5089904" y="3301098"/>
                </a:lnTo>
                <a:lnTo>
                  <a:pt x="0" y="3301098"/>
                </a:lnTo>
                <a:lnTo>
                  <a:pt x="1125759" y="0"/>
                </a:lnTo>
                <a:close/>
              </a:path>
            </a:pathLst>
          </a:custGeom>
          <a:solidFill>
            <a:srgbClr val="263B88"/>
          </a:solidFill>
          <a:ln w="19050">
            <a:noFill/>
            <a:prstDash val="solid"/>
            <a:miter lim="400000"/>
          </a:ln>
        </p:spPr>
        <p:txBody>
          <a:bodyPr wrap="square" lIns="101574" tIns="101574" rIns="101574" bIns="101574" anchor="ctr">
            <a:noAutofit/>
          </a:bodyPr>
          <a:lstStyle/>
          <a:p>
            <a:pPr lvl="0"/>
            <a:endParaRPr sz="5400">
              <a:latin typeface="Source Sans Pro" panose="020B0503030403020204" pitchFamily="34" charset="77"/>
            </a:endParaRPr>
          </a:p>
        </p:txBody>
      </p:sp>
      <p:sp>
        <p:nvSpPr>
          <p:cNvPr id="15" name="Freeform 14">
            <a:extLst>
              <a:ext uri="{FF2B5EF4-FFF2-40B4-BE49-F238E27FC236}">
                <a16:creationId xmlns:a16="http://schemas.microsoft.com/office/drawing/2014/main" id="{AF4360A8-3249-854F-8B3A-B5B48573560C}"/>
              </a:ext>
            </a:extLst>
          </p:cNvPr>
          <p:cNvSpPr/>
          <p:nvPr userDrawn="1"/>
        </p:nvSpPr>
        <p:spPr>
          <a:xfrm>
            <a:off x="0" y="2059322"/>
            <a:ext cx="3947416" cy="3301098"/>
          </a:xfrm>
          <a:custGeom>
            <a:avLst/>
            <a:gdLst>
              <a:gd name="connsiteX0" fmla="*/ 0 w 3947416"/>
              <a:gd name="connsiteY0" fmla="*/ 0 h 3301098"/>
              <a:gd name="connsiteX1" fmla="*/ 3947416 w 3947416"/>
              <a:gd name="connsiteY1" fmla="*/ 0 h 3301098"/>
              <a:gd name="connsiteX2" fmla="*/ 2821657 w 3947416"/>
              <a:gd name="connsiteY2" fmla="*/ 3301098 h 3301098"/>
              <a:gd name="connsiteX3" fmla="*/ 0 w 3947416"/>
              <a:gd name="connsiteY3" fmla="*/ 3301098 h 3301098"/>
            </a:gdLst>
            <a:ahLst/>
            <a:cxnLst>
              <a:cxn ang="0">
                <a:pos x="connsiteX0" y="connsiteY0"/>
              </a:cxn>
              <a:cxn ang="0">
                <a:pos x="connsiteX1" y="connsiteY1"/>
              </a:cxn>
              <a:cxn ang="0">
                <a:pos x="connsiteX2" y="connsiteY2"/>
              </a:cxn>
              <a:cxn ang="0">
                <a:pos x="connsiteX3" y="connsiteY3"/>
              </a:cxn>
            </a:cxnLst>
            <a:rect l="l" t="t" r="r" b="b"/>
            <a:pathLst>
              <a:path w="3947416" h="3301098">
                <a:moveTo>
                  <a:pt x="0" y="0"/>
                </a:moveTo>
                <a:lnTo>
                  <a:pt x="3947416" y="0"/>
                </a:lnTo>
                <a:lnTo>
                  <a:pt x="2821657" y="3301098"/>
                </a:lnTo>
                <a:lnTo>
                  <a:pt x="0" y="3301098"/>
                </a:lnTo>
                <a:close/>
              </a:path>
            </a:pathLst>
          </a:custGeom>
          <a:solidFill>
            <a:schemeClr val="bg1">
              <a:lumMod val="85000"/>
            </a:schemeClr>
          </a:solidFill>
          <a:ln w="19050">
            <a:noFill/>
            <a:prstDash val="solid"/>
            <a:miter lim="400000"/>
          </a:ln>
        </p:spPr>
        <p:txBody>
          <a:bodyPr wrap="square" lIns="101574" tIns="101574" rIns="101574" bIns="101574" anchor="ctr">
            <a:noAutofit/>
          </a:bodyPr>
          <a:lstStyle/>
          <a:p>
            <a:pPr lvl="0"/>
            <a:endParaRPr sz="5400">
              <a:latin typeface="Source Sans Pro" panose="020B0503030403020204" pitchFamily="34" charset="77"/>
            </a:endParaRPr>
          </a:p>
        </p:txBody>
      </p:sp>
      <p:sp>
        <p:nvSpPr>
          <p:cNvPr id="18" name="Freeform 17">
            <a:extLst>
              <a:ext uri="{FF2B5EF4-FFF2-40B4-BE49-F238E27FC236}">
                <a16:creationId xmlns:a16="http://schemas.microsoft.com/office/drawing/2014/main" id="{34A4FF6B-593F-2B46-BFF5-EDC18ED9318B}"/>
              </a:ext>
            </a:extLst>
          </p:cNvPr>
          <p:cNvSpPr/>
          <p:nvPr userDrawn="1"/>
        </p:nvSpPr>
        <p:spPr>
          <a:xfrm rot="10800000">
            <a:off x="8244584" y="2059322"/>
            <a:ext cx="3947416" cy="3301098"/>
          </a:xfrm>
          <a:custGeom>
            <a:avLst/>
            <a:gdLst>
              <a:gd name="connsiteX0" fmla="*/ 0 w 3947416"/>
              <a:gd name="connsiteY0" fmla="*/ 0 h 3301098"/>
              <a:gd name="connsiteX1" fmla="*/ 3947416 w 3947416"/>
              <a:gd name="connsiteY1" fmla="*/ 0 h 3301098"/>
              <a:gd name="connsiteX2" fmla="*/ 2821657 w 3947416"/>
              <a:gd name="connsiteY2" fmla="*/ 3301098 h 3301098"/>
              <a:gd name="connsiteX3" fmla="*/ 0 w 3947416"/>
              <a:gd name="connsiteY3" fmla="*/ 3301098 h 3301098"/>
            </a:gdLst>
            <a:ahLst/>
            <a:cxnLst>
              <a:cxn ang="0">
                <a:pos x="connsiteX0" y="connsiteY0"/>
              </a:cxn>
              <a:cxn ang="0">
                <a:pos x="connsiteX1" y="connsiteY1"/>
              </a:cxn>
              <a:cxn ang="0">
                <a:pos x="connsiteX2" y="connsiteY2"/>
              </a:cxn>
              <a:cxn ang="0">
                <a:pos x="connsiteX3" y="connsiteY3"/>
              </a:cxn>
            </a:cxnLst>
            <a:rect l="l" t="t" r="r" b="b"/>
            <a:pathLst>
              <a:path w="3947416" h="3301098">
                <a:moveTo>
                  <a:pt x="0" y="0"/>
                </a:moveTo>
                <a:lnTo>
                  <a:pt x="3947416" y="0"/>
                </a:lnTo>
                <a:lnTo>
                  <a:pt x="2821657" y="3301098"/>
                </a:lnTo>
                <a:lnTo>
                  <a:pt x="0" y="3301098"/>
                </a:lnTo>
                <a:close/>
              </a:path>
            </a:pathLst>
          </a:custGeom>
          <a:solidFill>
            <a:schemeClr val="bg1">
              <a:lumMod val="85000"/>
            </a:schemeClr>
          </a:solidFill>
          <a:ln w="19050">
            <a:noFill/>
            <a:prstDash val="solid"/>
            <a:miter lim="400000"/>
          </a:ln>
        </p:spPr>
        <p:txBody>
          <a:bodyPr wrap="square" lIns="101574" tIns="101574" rIns="101574" bIns="101574" anchor="ctr">
            <a:noAutofit/>
          </a:bodyPr>
          <a:lstStyle/>
          <a:p>
            <a:pPr lvl="0"/>
            <a:endParaRPr sz="5400">
              <a:latin typeface="Source Sans Pro" panose="020B0503030403020204" pitchFamily="34" charset="77"/>
            </a:endParaRPr>
          </a:p>
        </p:txBody>
      </p:sp>
      <p:pic>
        <p:nvPicPr>
          <p:cNvPr id="4" name="Picture 3">
            <a:extLst>
              <a:ext uri="{FF2B5EF4-FFF2-40B4-BE49-F238E27FC236}">
                <a16:creationId xmlns:a16="http://schemas.microsoft.com/office/drawing/2014/main" id="{7186136B-0B04-057B-C831-33CC4CAD6C48}"/>
              </a:ext>
            </a:extLst>
          </p:cNvPr>
          <p:cNvPicPr>
            <a:picLocks noChangeAspect="1"/>
          </p:cNvPicPr>
          <p:nvPr userDrawn="1"/>
        </p:nvPicPr>
        <p:blipFill>
          <a:blip r:embed="rId2"/>
          <a:stretch>
            <a:fillRect/>
          </a:stretch>
        </p:blipFill>
        <p:spPr>
          <a:xfrm>
            <a:off x="227026" y="277378"/>
            <a:ext cx="1323796" cy="1137637"/>
          </a:xfrm>
          <a:prstGeom prst="rect">
            <a:avLst/>
          </a:prstGeom>
        </p:spPr>
      </p:pic>
      <p:sp>
        <p:nvSpPr>
          <p:cNvPr id="2" name="TextBox 1">
            <a:extLst>
              <a:ext uri="{FF2B5EF4-FFF2-40B4-BE49-F238E27FC236}">
                <a16:creationId xmlns:a16="http://schemas.microsoft.com/office/drawing/2014/main" id="{18EFB224-998E-4294-7CCF-695D45D24A58}"/>
              </a:ext>
            </a:extLst>
          </p:cNvPr>
          <p:cNvSpPr txBox="1"/>
          <p:nvPr userDrawn="1"/>
        </p:nvSpPr>
        <p:spPr>
          <a:xfrm>
            <a:off x="7480006" y="6276612"/>
            <a:ext cx="3538533" cy="369332"/>
          </a:xfrm>
          <a:prstGeom prst="rect">
            <a:avLst/>
          </a:prstGeom>
          <a:noFill/>
        </p:spPr>
        <p:txBody>
          <a:bodyPr wrap="none" rtlCol="0">
            <a:spAutoFit/>
          </a:bodyPr>
          <a:lstStyle/>
          <a:p>
            <a:r>
              <a:rPr lang="en-US" b="1">
                <a:solidFill>
                  <a:srgbClr val="394C96"/>
                </a:solidFill>
              </a:rPr>
              <a:t>www.nationalcoalitioninstitute.org</a:t>
            </a:r>
          </a:p>
        </p:txBody>
      </p:sp>
    </p:spTree>
    <p:extLst>
      <p:ext uri="{BB962C8B-B14F-4D97-AF65-F5344CB8AC3E}">
        <p14:creationId xmlns:p14="http://schemas.microsoft.com/office/powerpoint/2010/main" val="35809272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AG PHOTO LEFT- TWO BLOCK">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36AF817-92D2-5147-95AC-3C3F501B7757}"/>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00B0F0"/>
                </a:solidFill>
                <a:latin typeface="Source Sans Pro" panose="020B0503030403020204" pitchFamily="34" charset="77"/>
              </a:rPr>
              <a:pPr algn="ctr"/>
              <a:t>‹#›</a:t>
            </a:fld>
            <a:endParaRPr lang="en-US" b="1" i="0">
              <a:solidFill>
                <a:srgbClr val="00B0F0"/>
              </a:solidFill>
              <a:latin typeface="Source Sans Pro" panose="020B0503030403020204" pitchFamily="34" charset="77"/>
            </a:endParaRPr>
          </a:p>
        </p:txBody>
      </p:sp>
      <p:sp>
        <p:nvSpPr>
          <p:cNvPr id="36" name="Title 35">
            <a:extLst>
              <a:ext uri="{FF2B5EF4-FFF2-40B4-BE49-F238E27FC236}">
                <a16:creationId xmlns:a16="http://schemas.microsoft.com/office/drawing/2014/main" id="{82E99C3A-E626-C642-B1F2-2B0E38A5B6F1}"/>
              </a:ext>
            </a:extLst>
          </p:cNvPr>
          <p:cNvSpPr>
            <a:spLocks noGrp="1"/>
          </p:cNvSpPr>
          <p:nvPr userDrawn="1">
            <p:ph type="title"/>
          </p:nvPr>
        </p:nvSpPr>
        <p:spPr>
          <a:xfrm>
            <a:off x="4972930" y="351200"/>
            <a:ext cx="5257800" cy="1325563"/>
          </a:xfrm>
        </p:spPr>
        <p:txBody>
          <a:bodyPr/>
          <a:lstStyle>
            <a:lvl1pPr algn="l">
              <a:defRPr>
                <a:solidFill>
                  <a:srgbClr val="00B0F0"/>
                </a:solidFill>
              </a:defRPr>
            </a:lvl1pPr>
          </a:lstStyle>
          <a:p>
            <a:r>
              <a:rPr lang="en-US"/>
              <a:t>Click to edit Master title style</a:t>
            </a:r>
          </a:p>
        </p:txBody>
      </p:sp>
      <p:sp>
        <p:nvSpPr>
          <p:cNvPr id="16" name="Freeform 15">
            <a:extLst>
              <a:ext uri="{FF2B5EF4-FFF2-40B4-BE49-F238E27FC236}">
                <a16:creationId xmlns:a16="http://schemas.microsoft.com/office/drawing/2014/main" id="{A9DA2588-8AB2-B144-9D61-C5A10946D2CC}"/>
              </a:ext>
            </a:extLst>
          </p:cNvPr>
          <p:cNvSpPr/>
          <p:nvPr userDrawn="1"/>
        </p:nvSpPr>
        <p:spPr>
          <a:xfrm>
            <a:off x="4155387" y="2059322"/>
            <a:ext cx="6223379" cy="3301098"/>
          </a:xfrm>
          <a:custGeom>
            <a:avLst/>
            <a:gdLst>
              <a:gd name="connsiteX0" fmla="*/ 1125759 w 5089904"/>
              <a:gd name="connsiteY0" fmla="*/ 0 h 3301098"/>
              <a:gd name="connsiteX1" fmla="*/ 5089904 w 5089904"/>
              <a:gd name="connsiteY1" fmla="*/ 0 h 3301098"/>
              <a:gd name="connsiteX2" fmla="*/ 5089904 w 5089904"/>
              <a:gd name="connsiteY2" fmla="*/ 3301098 h 3301098"/>
              <a:gd name="connsiteX3" fmla="*/ 0 w 5089904"/>
              <a:gd name="connsiteY3" fmla="*/ 3301098 h 3301098"/>
              <a:gd name="connsiteX0" fmla="*/ 1125759 w 7147304"/>
              <a:gd name="connsiteY0" fmla="*/ 0 h 3301098"/>
              <a:gd name="connsiteX1" fmla="*/ 7147304 w 7147304"/>
              <a:gd name="connsiteY1" fmla="*/ 0 h 3301098"/>
              <a:gd name="connsiteX2" fmla="*/ 5089904 w 7147304"/>
              <a:gd name="connsiteY2" fmla="*/ 3301098 h 3301098"/>
              <a:gd name="connsiteX3" fmla="*/ 0 w 7147304"/>
              <a:gd name="connsiteY3" fmla="*/ 3301098 h 3301098"/>
              <a:gd name="connsiteX4" fmla="*/ 1125759 w 7147304"/>
              <a:gd name="connsiteY4" fmla="*/ 0 h 3301098"/>
              <a:gd name="connsiteX0" fmla="*/ 1125759 w 6223379"/>
              <a:gd name="connsiteY0" fmla="*/ 0 h 3301098"/>
              <a:gd name="connsiteX1" fmla="*/ 6223379 w 6223379"/>
              <a:gd name="connsiteY1" fmla="*/ 0 h 3301098"/>
              <a:gd name="connsiteX2" fmla="*/ 5089904 w 6223379"/>
              <a:gd name="connsiteY2" fmla="*/ 3301098 h 3301098"/>
              <a:gd name="connsiteX3" fmla="*/ 0 w 6223379"/>
              <a:gd name="connsiteY3" fmla="*/ 3301098 h 3301098"/>
              <a:gd name="connsiteX4" fmla="*/ 1125759 w 6223379"/>
              <a:gd name="connsiteY4" fmla="*/ 0 h 3301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3379" h="3301098">
                <a:moveTo>
                  <a:pt x="1125759" y="0"/>
                </a:moveTo>
                <a:lnTo>
                  <a:pt x="6223379" y="0"/>
                </a:lnTo>
                <a:lnTo>
                  <a:pt x="5089904" y="3301098"/>
                </a:lnTo>
                <a:lnTo>
                  <a:pt x="0" y="3301098"/>
                </a:lnTo>
                <a:lnTo>
                  <a:pt x="1125759" y="0"/>
                </a:lnTo>
                <a:close/>
              </a:path>
            </a:pathLst>
          </a:custGeom>
          <a:solidFill>
            <a:srgbClr val="00B0F0"/>
          </a:solidFill>
          <a:ln w="19050">
            <a:noFill/>
            <a:prstDash val="solid"/>
            <a:miter lim="400000"/>
          </a:ln>
        </p:spPr>
        <p:txBody>
          <a:bodyPr wrap="square" lIns="101574" tIns="101574" rIns="101574" bIns="101574" anchor="ctr">
            <a:noAutofit/>
          </a:bodyPr>
          <a:lstStyle/>
          <a:p>
            <a:pPr lvl="0"/>
            <a:endParaRPr sz="5400">
              <a:latin typeface="Source Sans Pro" panose="020B0503030403020204" pitchFamily="34" charset="77"/>
            </a:endParaRPr>
          </a:p>
        </p:txBody>
      </p:sp>
      <p:sp>
        <p:nvSpPr>
          <p:cNvPr id="9" name="Freeform 8">
            <a:extLst>
              <a:ext uri="{FF2B5EF4-FFF2-40B4-BE49-F238E27FC236}">
                <a16:creationId xmlns:a16="http://schemas.microsoft.com/office/drawing/2014/main" id="{8C739B2F-99B4-0247-9BC2-6FE167FBFA9F}"/>
              </a:ext>
            </a:extLst>
          </p:cNvPr>
          <p:cNvSpPr/>
          <p:nvPr userDrawn="1"/>
        </p:nvSpPr>
        <p:spPr>
          <a:xfrm rot="10800000">
            <a:off x="9418045" y="2059322"/>
            <a:ext cx="2773955" cy="3301098"/>
          </a:xfrm>
          <a:custGeom>
            <a:avLst/>
            <a:gdLst>
              <a:gd name="connsiteX0" fmla="*/ 1648196 w 2773955"/>
              <a:gd name="connsiteY0" fmla="*/ 3301098 h 3301098"/>
              <a:gd name="connsiteX1" fmla="*/ 0 w 2773955"/>
              <a:gd name="connsiteY1" fmla="*/ 3301098 h 3301098"/>
              <a:gd name="connsiteX2" fmla="*/ 0 w 2773955"/>
              <a:gd name="connsiteY2" fmla="*/ 0 h 3301098"/>
              <a:gd name="connsiteX3" fmla="*/ 2773955 w 2773955"/>
              <a:gd name="connsiteY3" fmla="*/ 0 h 3301098"/>
            </a:gdLst>
            <a:ahLst/>
            <a:cxnLst>
              <a:cxn ang="0">
                <a:pos x="connsiteX0" y="connsiteY0"/>
              </a:cxn>
              <a:cxn ang="0">
                <a:pos x="connsiteX1" y="connsiteY1"/>
              </a:cxn>
              <a:cxn ang="0">
                <a:pos x="connsiteX2" y="connsiteY2"/>
              </a:cxn>
              <a:cxn ang="0">
                <a:pos x="connsiteX3" y="connsiteY3"/>
              </a:cxn>
            </a:cxnLst>
            <a:rect l="l" t="t" r="r" b="b"/>
            <a:pathLst>
              <a:path w="2773955" h="3301098">
                <a:moveTo>
                  <a:pt x="1648196" y="3301098"/>
                </a:moveTo>
                <a:lnTo>
                  <a:pt x="0" y="3301098"/>
                </a:lnTo>
                <a:lnTo>
                  <a:pt x="0" y="0"/>
                </a:lnTo>
                <a:lnTo>
                  <a:pt x="2773955" y="0"/>
                </a:lnTo>
                <a:close/>
              </a:path>
            </a:pathLst>
          </a:custGeom>
          <a:solidFill>
            <a:srgbClr val="00B0F0"/>
          </a:solidFill>
          <a:ln w="19050">
            <a:noFill/>
            <a:prstDash val="solid"/>
            <a:miter lim="400000"/>
          </a:ln>
        </p:spPr>
        <p:txBody>
          <a:bodyPr wrap="square" lIns="101574" tIns="101574" rIns="101574" bIns="101574" anchor="ctr">
            <a:noAutofit/>
          </a:bodyPr>
          <a:lstStyle/>
          <a:p>
            <a:pPr lvl="0"/>
            <a:endParaRPr sz="5400">
              <a:latin typeface="Source Sans Pro" panose="020B0503030403020204" pitchFamily="34" charset="77"/>
            </a:endParaRPr>
          </a:p>
        </p:txBody>
      </p:sp>
      <p:sp>
        <p:nvSpPr>
          <p:cNvPr id="12" name="Picture Placeholder 11">
            <a:extLst>
              <a:ext uri="{FF2B5EF4-FFF2-40B4-BE49-F238E27FC236}">
                <a16:creationId xmlns:a16="http://schemas.microsoft.com/office/drawing/2014/main" id="{314E61CD-E063-304D-B5B1-87DCCF78666D}"/>
              </a:ext>
            </a:extLst>
          </p:cNvPr>
          <p:cNvSpPr>
            <a:spLocks noGrp="1"/>
          </p:cNvSpPr>
          <p:nvPr>
            <p:ph type="pic" sz="quarter" idx="11"/>
          </p:nvPr>
        </p:nvSpPr>
        <p:spPr>
          <a:xfrm>
            <a:off x="1" y="-3175"/>
            <a:ext cx="4791456" cy="6861175"/>
          </a:xfrm>
          <a:custGeom>
            <a:avLst/>
            <a:gdLst>
              <a:gd name="connsiteX0" fmla="*/ 1173462 w 5785615"/>
              <a:gd name="connsiteY0" fmla="*/ 0 h 6861175"/>
              <a:gd name="connsiteX1" fmla="*/ 5785615 w 5785615"/>
              <a:gd name="connsiteY1" fmla="*/ 0 h 6861175"/>
              <a:gd name="connsiteX2" fmla="*/ 3445779 w 5785615"/>
              <a:gd name="connsiteY2" fmla="*/ 6861175 h 6861175"/>
              <a:gd name="connsiteX3" fmla="*/ 2730500 w 5785615"/>
              <a:gd name="connsiteY3" fmla="*/ 6861175 h 6861175"/>
              <a:gd name="connsiteX4" fmla="*/ 1173462 w 5785615"/>
              <a:gd name="connsiteY4" fmla="*/ 6861175 h 6861175"/>
              <a:gd name="connsiteX5" fmla="*/ 0 w 5785615"/>
              <a:gd name="connsiteY5" fmla="*/ 6861175 h 6861175"/>
              <a:gd name="connsiteX6" fmla="*/ 0 w 5785615"/>
              <a:gd name="connsiteY6" fmla="*/ 3175 h 6861175"/>
              <a:gd name="connsiteX7" fmla="*/ 1173462 w 5785615"/>
              <a:gd name="connsiteY7" fmla="*/ 3175 h 686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5615" h="6861175">
                <a:moveTo>
                  <a:pt x="1173462" y="0"/>
                </a:moveTo>
                <a:lnTo>
                  <a:pt x="5785615" y="0"/>
                </a:lnTo>
                <a:lnTo>
                  <a:pt x="3445779" y="6861175"/>
                </a:lnTo>
                <a:lnTo>
                  <a:pt x="2730500" y="6861175"/>
                </a:lnTo>
                <a:lnTo>
                  <a:pt x="1173462" y="6861175"/>
                </a:lnTo>
                <a:lnTo>
                  <a:pt x="0" y="6861175"/>
                </a:lnTo>
                <a:lnTo>
                  <a:pt x="0" y="3175"/>
                </a:lnTo>
                <a:lnTo>
                  <a:pt x="1173462" y="3175"/>
                </a:lnTo>
                <a:close/>
              </a:path>
            </a:pathLst>
          </a:custGeom>
          <a:pattFill prst="wdUpDiag">
            <a:fgClr>
              <a:schemeClr val="bg1">
                <a:lumMod val="85000"/>
              </a:schemeClr>
            </a:fgClr>
            <a:bgClr>
              <a:schemeClr val="bg1"/>
            </a:bgClr>
          </a:pattFill>
        </p:spPr>
        <p:txBody>
          <a:bodyPr wrap="square">
            <a:noAutofit/>
          </a:bodyPr>
          <a:lstStyle/>
          <a:p>
            <a:endParaRPr lang="en-US"/>
          </a:p>
        </p:txBody>
      </p:sp>
      <p:sp>
        <p:nvSpPr>
          <p:cNvPr id="2" name="TextBox 1">
            <a:extLst>
              <a:ext uri="{FF2B5EF4-FFF2-40B4-BE49-F238E27FC236}">
                <a16:creationId xmlns:a16="http://schemas.microsoft.com/office/drawing/2014/main" id="{4A8C350F-D6DE-49B4-CD21-CAF41C0ED347}"/>
              </a:ext>
            </a:extLst>
          </p:cNvPr>
          <p:cNvSpPr txBox="1"/>
          <p:nvPr userDrawn="1"/>
        </p:nvSpPr>
        <p:spPr>
          <a:xfrm>
            <a:off x="7480006" y="6276612"/>
            <a:ext cx="3538533" cy="369332"/>
          </a:xfrm>
          <a:prstGeom prst="rect">
            <a:avLst/>
          </a:prstGeom>
          <a:noFill/>
        </p:spPr>
        <p:txBody>
          <a:bodyPr wrap="none" rtlCol="0">
            <a:spAutoFit/>
          </a:bodyPr>
          <a:lstStyle/>
          <a:p>
            <a:r>
              <a:rPr lang="en-US" b="1">
                <a:solidFill>
                  <a:srgbClr val="00B0F0"/>
                </a:solidFill>
              </a:rPr>
              <a:t>www.nationalcoalitioninstitute.org</a:t>
            </a:r>
          </a:p>
        </p:txBody>
      </p:sp>
      <p:pic>
        <p:nvPicPr>
          <p:cNvPr id="3" name="Picture 2">
            <a:extLst>
              <a:ext uri="{FF2B5EF4-FFF2-40B4-BE49-F238E27FC236}">
                <a16:creationId xmlns:a16="http://schemas.microsoft.com/office/drawing/2014/main" id="{C4CEBB5F-106B-3BE0-A55D-AC647C03AFFA}"/>
              </a:ext>
            </a:extLst>
          </p:cNvPr>
          <p:cNvPicPr>
            <a:picLocks noChangeAspect="1"/>
          </p:cNvPicPr>
          <p:nvPr userDrawn="1"/>
        </p:nvPicPr>
        <p:blipFill>
          <a:blip r:embed="rId2"/>
          <a:stretch>
            <a:fillRect/>
          </a:stretch>
        </p:blipFill>
        <p:spPr>
          <a:xfrm>
            <a:off x="10805022" y="132609"/>
            <a:ext cx="1265904" cy="1161597"/>
          </a:xfrm>
          <a:prstGeom prst="rect">
            <a:avLst/>
          </a:prstGeom>
        </p:spPr>
      </p:pic>
    </p:spTree>
    <p:extLst>
      <p:ext uri="{BB962C8B-B14F-4D97-AF65-F5344CB8AC3E}">
        <p14:creationId xmlns:p14="http://schemas.microsoft.com/office/powerpoint/2010/main" val="18431728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YAN WITH ICON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AD3687A-C370-A64B-9BE8-48099D66DB10}"/>
              </a:ext>
            </a:extLst>
          </p:cNvPr>
          <p:cNvSpPr/>
          <p:nvPr userDrawn="1"/>
        </p:nvSpPr>
        <p:spPr>
          <a:xfrm>
            <a:off x="0" y="0"/>
            <a:ext cx="12192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Source Sans Pro" panose="020B0503030403020204" pitchFamily="34" charset="77"/>
            </a:endParaRPr>
          </a:p>
        </p:txBody>
      </p:sp>
      <p:sp>
        <p:nvSpPr>
          <p:cNvPr id="15" name="TextBox 14">
            <a:extLst>
              <a:ext uri="{FF2B5EF4-FFF2-40B4-BE49-F238E27FC236}">
                <a16:creationId xmlns:a16="http://schemas.microsoft.com/office/drawing/2014/main" id="{D99F4E21-A7F8-7945-9C98-D10A471BC929}"/>
              </a:ext>
            </a:extLst>
          </p:cNvPr>
          <p:cNvSpPr txBox="1"/>
          <p:nvPr userDrawn="1"/>
        </p:nvSpPr>
        <p:spPr>
          <a:xfrm>
            <a:off x="11024088" y="6275447"/>
            <a:ext cx="573506" cy="369332"/>
          </a:xfrm>
          <a:prstGeom prst="rect">
            <a:avLst/>
          </a:prstGeom>
          <a:noFill/>
        </p:spPr>
        <p:txBody>
          <a:bodyPr wrap="square" rtlCol="0">
            <a:spAutoFit/>
          </a:bodyPr>
          <a:lstStyle/>
          <a:p>
            <a:pPr algn="ctr"/>
            <a:fld id="{FBCCF995-8C0F-B746-8B71-2757B38BE17C}" type="slidenum">
              <a:rPr lang="en-US" b="1" i="0" smtClean="0">
                <a:solidFill>
                  <a:schemeClr val="bg1"/>
                </a:solidFill>
                <a:latin typeface="Source Sans Pro" panose="020B0503030403020204" pitchFamily="34" charset="77"/>
              </a:rPr>
              <a:pPr algn="ctr"/>
              <a:t>‹#›</a:t>
            </a:fld>
            <a:endParaRPr lang="en-US" b="1" i="0">
              <a:solidFill>
                <a:schemeClr val="bg1"/>
              </a:solidFill>
              <a:latin typeface="Source Sans Pro" panose="020B0503030403020204" pitchFamily="34" charset="77"/>
            </a:endParaRPr>
          </a:p>
        </p:txBody>
      </p:sp>
      <p:sp>
        <p:nvSpPr>
          <p:cNvPr id="58" name="Title 57">
            <a:extLst>
              <a:ext uri="{FF2B5EF4-FFF2-40B4-BE49-F238E27FC236}">
                <a16:creationId xmlns:a16="http://schemas.microsoft.com/office/drawing/2014/main" id="{3B1F2291-070A-3A4E-9BBB-55B519372BD9}"/>
              </a:ext>
            </a:extLst>
          </p:cNvPr>
          <p:cNvSpPr>
            <a:spLocks noGrp="1"/>
          </p:cNvSpPr>
          <p:nvPr>
            <p:ph type="title"/>
          </p:nvPr>
        </p:nvSpPr>
        <p:spPr>
          <a:xfrm>
            <a:off x="2295524" y="461936"/>
            <a:ext cx="9058275" cy="1325563"/>
          </a:xfrm>
        </p:spPr>
        <p:txBody>
          <a:bodyPr/>
          <a:lstStyle>
            <a:lvl1pPr algn="ctr">
              <a:defRPr>
                <a:solidFill>
                  <a:schemeClr val="bg1"/>
                </a:solidFill>
              </a:defRPr>
            </a:lvl1pPr>
          </a:lstStyle>
          <a:p>
            <a:r>
              <a:rPr lang="en-US"/>
              <a:t>Click to edit Master title style</a:t>
            </a:r>
          </a:p>
        </p:txBody>
      </p:sp>
      <p:pic>
        <p:nvPicPr>
          <p:cNvPr id="2" name="Picture 1">
            <a:extLst>
              <a:ext uri="{FF2B5EF4-FFF2-40B4-BE49-F238E27FC236}">
                <a16:creationId xmlns:a16="http://schemas.microsoft.com/office/drawing/2014/main" id="{78965DB7-771F-F911-5DE6-83C3E6B18E6B}"/>
              </a:ext>
            </a:extLst>
          </p:cNvPr>
          <p:cNvPicPr>
            <a:picLocks noChangeAspect="1"/>
          </p:cNvPicPr>
          <p:nvPr userDrawn="1"/>
        </p:nvPicPr>
        <p:blipFill>
          <a:blip r:embed="rId2"/>
          <a:stretch>
            <a:fillRect/>
          </a:stretch>
        </p:blipFill>
        <p:spPr>
          <a:xfrm>
            <a:off x="138615" y="188017"/>
            <a:ext cx="1265904" cy="1161597"/>
          </a:xfrm>
          <a:prstGeom prst="rect">
            <a:avLst/>
          </a:prstGeom>
        </p:spPr>
      </p:pic>
      <p:sp>
        <p:nvSpPr>
          <p:cNvPr id="5" name="TextBox 4">
            <a:extLst>
              <a:ext uri="{FF2B5EF4-FFF2-40B4-BE49-F238E27FC236}">
                <a16:creationId xmlns:a16="http://schemas.microsoft.com/office/drawing/2014/main" id="{C199DDF9-AA89-8703-BE6A-1A177FA32CCA}"/>
              </a:ext>
            </a:extLst>
          </p:cNvPr>
          <p:cNvSpPr txBox="1"/>
          <p:nvPr userDrawn="1"/>
        </p:nvSpPr>
        <p:spPr>
          <a:xfrm>
            <a:off x="7480006" y="6276612"/>
            <a:ext cx="3538533" cy="369332"/>
          </a:xfrm>
          <a:prstGeom prst="rect">
            <a:avLst/>
          </a:prstGeom>
          <a:noFill/>
        </p:spPr>
        <p:txBody>
          <a:bodyPr wrap="none" rtlCol="0">
            <a:spAutoFit/>
          </a:bodyPr>
          <a:lstStyle/>
          <a:p>
            <a:r>
              <a:rPr lang="en-US" b="1">
                <a:solidFill>
                  <a:schemeClr val="bg1"/>
                </a:solidFill>
              </a:rPr>
              <a:t>www.nationalcoalitioninstitute.org</a:t>
            </a:r>
          </a:p>
        </p:txBody>
      </p:sp>
    </p:spTree>
    <p:extLst>
      <p:ext uri="{BB962C8B-B14F-4D97-AF65-F5344CB8AC3E}">
        <p14:creationId xmlns:p14="http://schemas.microsoft.com/office/powerpoint/2010/main" val="6521654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YAN WITH ICONS">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453A591-6CD6-1D4A-B145-83AACCEFE3B4}"/>
              </a:ext>
            </a:extLst>
          </p:cNvPr>
          <p:cNvSpPr/>
          <p:nvPr userDrawn="1"/>
        </p:nvSpPr>
        <p:spPr>
          <a:xfrm>
            <a:off x="0" y="0"/>
            <a:ext cx="12192000" cy="6858000"/>
          </a:xfrm>
          <a:prstGeom prst="rect">
            <a:avLst/>
          </a:prstGeom>
          <a:solidFill>
            <a:srgbClr val="263B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Source Sans Pro" panose="020B0503030403020204" pitchFamily="34" charset="77"/>
            </a:endParaRPr>
          </a:p>
        </p:txBody>
      </p:sp>
      <p:sp>
        <p:nvSpPr>
          <p:cNvPr id="58" name="Title 57">
            <a:extLst>
              <a:ext uri="{FF2B5EF4-FFF2-40B4-BE49-F238E27FC236}">
                <a16:creationId xmlns:a16="http://schemas.microsoft.com/office/drawing/2014/main" id="{3B1F2291-070A-3A4E-9BBB-55B519372BD9}"/>
              </a:ext>
            </a:extLst>
          </p:cNvPr>
          <p:cNvSpPr>
            <a:spLocks noGrp="1"/>
          </p:cNvSpPr>
          <p:nvPr>
            <p:ph type="title"/>
          </p:nvPr>
        </p:nvSpPr>
        <p:spPr>
          <a:xfrm>
            <a:off x="2171700" y="461936"/>
            <a:ext cx="9182100" cy="1325563"/>
          </a:xfrm>
        </p:spPr>
        <p:txBody>
          <a:bodyPr/>
          <a:lstStyle>
            <a:lvl1pPr algn="ctr">
              <a:defRPr>
                <a:solidFill>
                  <a:schemeClr val="bg1"/>
                </a:solidFill>
              </a:defRPr>
            </a:lvl1pPr>
          </a:lstStyle>
          <a:p>
            <a:endParaRPr lang="en-US"/>
          </a:p>
        </p:txBody>
      </p:sp>
      <p:pic>
        <p:nvPicPr>
          <p:cNvPr id="2" name="Picture 1">
            <a:extLst>
              <a:ext uri="{FF2B5EF4-FFF2-40B4-BE49-F238E27FC236}">
                <a16:creationId xmlns:a16="http://schemas.microsoft.com/office/drawing/2014/main" id="{90558D00-8ADE-02F1-B9A3-986F6DB13DAF}"/>
              </a:ext>
            </a:extLst>
          </p:cNvPr>
          <p:cNvPicPr>
            <a:picLocks noChangeAspect="1"/>
          </p:cNvPicPr>
          <p:nvPr userDrawn="1"/>
        </p:nvPicPr>
        <p:blipFill>
          <a:blip r:embed="rId2"/>
          <a:stretch>
            <a:fillRect/>
          </a:stretch>
        </p:blipFill>
        <p:spPr>
          <a:xfrm>
            <a:off x="168474" y="195263"/>
            <a:ext cx="1265177" cy="1165364"/>
          </a:xfrm>
          <a:prstGeom prst="rect">
            <a:avLst/>
          </a:prstGeom>
        </p:spPr>
      </p:pic>
      <p:sp>
        <p:nvSpPr>
          <p:cNvPr id="4" name="TextBox 3">
            <a:extLst>
              <a:ext uri="{FF2B5EF4-FFF2-40B4-BE49-F238E27FC236}">
                <a16:creationId xmlns:a16="http://schemas.microsoft.com/office/drawing/2014/main" id="{1D90EC45-87B7-D173-B7CE-80571E506E4C}"/>
              </a:ext>
            </a:extLst>
          </p:cNvPr>
          <p:cNvSpPr txBox="1"/>
          <p:nvPr userDrawn="1"/>
        </p:nvSpPr>
        <p:spPr>
          <a:xfrm>
            <a:off x="11024088" y="6275447"/>
            <a:ext cx="573506" cy="369332"/>
          </a:xfrm>
          <a:prstGeom prst="rect">
            <a:avLst/>
          </a:prstGeom>
          <a:noFill/>
        </p:spPr>
        <p:txBody>
          <a:bodyPr wrap="square" rtlCol="0">
            <a:spAutoFit/>
          </a:bodyPr>
          <a:lstStyle/>
          <a:p>
            <a:pPr algn="ctr"/>
            <a:fld id="{FBCCF995-8C0F-B746-8B71-2757B38BE17C}" type="slidenum">
              <a:rPr lang="en-US" b="1" i="0" smtClean="0">
                <a:solidFill>
                  <a:schemeClr val="bg1"/>
                </a:solidFill>
                <a:latin typeface="Source Sans Pro" panose="020B0503030403020204" pitchFamily="34" charset="77"/>
              </a:rPr>
              <a:pPr algn="ctr"/>
              <a:t>‹#›</a:t>
            </a:fld>
            <a:endParaRPr lang="en-US" b="1" i="0">
              <a:solidFill>
                <a:schemeClr val="bg1"/>
              </a:solidFill>
              <a:latin typeface="Source Sans Pro" panose="020B0503030403020204" pitchFamily="34" charset="77"/>
            </a:endParaRPr>
          </a:p>
        </p:txBody>
      </p:sp>
      <p:sp>
        <p:nvSpPr>
          <p:cNvPr id="5" name="TextBox 4">
            <a:extLst>
              <a:ext uri="{FF2B5EF4-FFF2-40B4-BE49-F238E27FC236}">
                <a16:creationId xmlns:a16="http://schemas.microsoft.com/office/drawing/2014/main" id="{F9B33380-8F9B-E32F-66D8-DE5C04489A71}"/>
              </a:ext>
            </a:extLst>
          </p:cNvPr>
          <p:cNvSpPr txBox="1"/>
          <p:nvPr userDrawn="1"/>
        </p:nvSpPr>
        <p:spPr>
          <a:xfrm>
            <a:off x="7480006" y="6276612"/>
            <a:ext cx="3538533" cy="369332"/>
          </a:xfrm>
          <a:prstGeom prst="rect">
            <a:avLst/>
          </a:prstGeom>
          <a:noFill/>
        </p:spPr>
        <p:txBody>
          <a:bodyPr wrap="none" rtlCol="0">
            <a:spAutoFit/>
          </a:bodyPr>
          <a:lstStyle/>
          <a:p>
            <a:r>
              <a:rPr lang="en-US" b="1">
                <a:solidFill>
                  <a:schemeClr val="bg1"/>
                </a:solidFill>
              </a:rPr>
              <a:t>www.nationalcoalitioninstitute.org</a:t>
            </a:r>
          </a:p>
        </p:txBody>
      </p:sp>
    </p:spTree>
    <p:extLst>
      <p:ext uri="{BB962C8B-B14F-4D97-AF65-F5344CB8AC3E}">
        <p14:creationId xmlns:p14="http://schemas.microsoft.com/office/powerpoint/2010/main" val="10683212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105024" y="365125"/>
            <a:ext cx="9248775" cy="1325563"/>
          </a:xfrm>
        </p:spPr>
        <p:txBody>
          <a:bodyPr lIns="0" tIns="0" rIns="0" bIns="0"/>
          <a:lstStyle>
            <a:lvl1pPr>
              <a:defRPr sz="2800" b="0" i="0">
                <a:solidFill>
                  <a:srgbClr val="0D0E2C"/>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pic>
        <p:nvPicPr>
          <p:cNvPr id="7" name="Picture 6">
            <a:extLst>
              <a:ext uri="{FF2B5EF4-FFF2-40B4-BE49-F238E27FC236}">
                <a16:creationId xmlns:a16="http://schemas.microsoft.com/office/drawing/2014/main" id="{45F9BA9C-84B0-146D-03A4-B3FFD07561B0}"/>
              </a:ext>
            </a:extLst>
          </p:cNvPr>
          <p:cNvPicPr>
            <a:picLocks noChangeAspect="1"/>
          </p:cNvPicPr>
          <p:nvPr userDrawn="1"/>
        </p:nvPicPr>
        <p:blipFill>
          <a:blip r:embed="rId2"/>
          <a:stretch>
            <a:fillRect/>
          </a:stretch>
        </p:blipFill>
        <p:spPr>
          <a:xfrm>
            <a:off x="180137" y="124275"/>
            <a:ext cx="1465783" cy="1256385"/>
          </a:xfrm>
          <a:prstGeom prst="rect">
            <a:avLst/>
          </a:prstGeom>
        </p:spPr>
      </p:pic>
      <p:sp>
        <p:nvSpPr>
          <p:cNvPr id="9" name="TextBox 8">
            <a:extLst>
              <a:ext uri="{FF2B5EF4-FFF2-40B4-BE49-F238E27FC236}">
                <a16:creationId xmlns:a16="http://schemas.microsoft.com/office/drawing/2014/main" id="{BF34B200-55DF-B72C-9461-9463E79D9E47}"/>
              </a:ext>
            </a:extLst>
          </p:cNvPr>
          <p:cNvSpPr txBox="1"/>
          <p:nvPr userDrawn="1"/>
        </p:nvSpPr>
        <p:spPr>
          <a:xfrm>
            <a:off x="11024088" y="6275447"/>
            <a:ext cx="573506" cy="369332"/>
          </a:xfrm>
          <a:prstGeom prst="rect">
            <a:avLst/>
          </a:prstGeom>
          <a:noFill/>
        </p:spPr>
        <p:txBody>
          <a:bodyPr wrap="square" rtlCol="0">
            <a:spAutoFit/>
          </a:bodyPr>
          <a:lstStyle/>
          <a:p>
            <a:pPr algn="ctr"/>
            <a:fld id="{FBCCF995-8C0F-B746-8B71-2757B38BE17C}" type="slidenum">
              <a:rPr lang="en-US" b="1" i="0" smtClean="0">
                <a:solidFill>
                  <a:srgbClr val="263B88"/>
                </a:solidFill>
                <a:latin typeface="Source Sans Pro" panose="020B0503030403020204" pitchFamily="34" charset="77"/>
              </a:rPr>
              <a:pPr algn="ctr"/>
              <a:t>‹#›</a:t>
            </a:fld>
            <a:endParaRPr lang="en-US" b="1" i="0">
              <a:solidFill>
                <a:srgbClr val="263B88"/>
              </a:solidFill>
              <a:latin typeface="Source Sans Pro" panose="020B0503030403020204" pitchFamily="34" charset="77"/>
            </a:endParaRPr>
          </a:p>
        </p:txBody>
      </p:sp>
      <p:sp>
        <p:nvSpPr>
          <p:cNvPr id="5" name="TextBox 4">
            <a:extLst>
              <a:ext uri="{FF2B5EF4-FFF2-40B4-BE49-F238E27FC236}">
                <a16:creationId xmlns:a16="http://schemas.microsoft.com/office/drawing/2014/main" id="{0ABFD1FD-BD2F-032F-F715-2250C09E99A8}"/>
              </a:ext>
            </a:extLst>
          </p:cNvPr>
          <p:cNvSpPr txBox="1"/>
          <p:nvPr userDrawn="1"/>
        </p:nvSpPr>
        <p:spPr>
          <a:xfrm>
            <a:off x="7480006" y="6276612"/>
            <a:ext cx="3538533" cy="369332"/>
          </a:xfrm>
          <a:prstGeom prst="rect">
            <a:avLst/>
          </a:prstGeom>
          <a:noFill/>
        </p:spPr>
        <p:txBody>
          <a:bodyPr wrap="none" rtlCol="0">
            <a:spAutoFit/>
          </a:bodyPr>
          <a:lstStyle/>
          <a:p>
            <a:r>
              <a:rPr lang="en-US" b="1">
                <a:solidFill>
                  <a:srgbClr val="394C96"/>
                </a:solidFill>
              </a:rPr>
              <a:t>www.nationalcoalitioninstitute.org</a:t>
            </a:r>
          </a:p>
        </p:txBody>
      </p:sp>
    </p:spTree>
    <p:extLst>
      <p:ext uri="{BB962C8B-B14F-4D97-AF65-F5344CB8AC3E}">
        <p14:creationId xmlns:p14="http://schemas.microsoft.com/office/powerpoint/2010/main" val="18532880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rgbClr val="ED1C24"/>
                </a:solidFill>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6/28/2024</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656944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ADB436-A9B6-46F4-C882-24D9D8B81094}"/>
              </a:ext>
            </a:extLst>
          </p:cNvPr>
          <p:cNvSpPr>
            <a:spLocks noGrp="1"/>
          </p:cNvSpPr>
          <p:nvPr>
            <p:ph type="dt" sz="half" idx="10"/>
          </p:nvPr>
        </p:nvSpPr>
        <p:spPr/>
        <p:txBody>
          <a:bodyPr/>
          <a:lstStyle/>
          <a:p>
            <a:fld id="{7F23F028-222E-4B3B-AB99-C513E53B617F}" type="datetimeFigureOut">
              <a:rPr lang="en-US" smtClean="0"/>
              <a:t>6/28/2024</a:t>
            </a:fld>
            <a:endParaRPr lang="en-US"/>
          </a:p>
        </p:txBody>
      </p:sp>
      <p:sp>
        <p:nvSpPr>
          <p:cNvPr id="3" name="Footer Placeholder 2">
            <a:extLst>
              <a:ext uri="{FF2B5EF4-FFF2-40B4-BE49-F238E27FC236}">
                <a16:creationId xmlns:a16="http://schemas.microsoft.com/office/drawing/2014/main" id="{F41FE0A8-0BF2-ECC4-C5BD-3DE2B24AD48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14F1FC-C41F-95A3-5862-0B5DDCB67E82}"/>
              </a:ext>
            </a:extLst>
          </p:cNvPr>
          <p:cNvSpPr>
            <a:spLocks noGrp="1"/>
          </p:cNvSpPr>
          <p:nvPr>
            <p:ph type="sldNum" sz="quarter" idx="12"/>
          </p:nvPr>
        </p:nvSpPr>
        <p:spPr/>
        <p:txBody>
          <a:bodyPr/>
          <a:lstStyle/>
          <a:p>
            <a:fld id="{152E167F-5D9E-437A-84B8-FDE5A8ECDB01}" type="slidenum">
              <a:rPr lang="en-US" smtClean="0"/>
              <a:t>‹#›</a:t>
            </a:fld>
            <a:endParaRPr lang="en-US"/>
          </a:p>
        </p:txBody>
      </p:sp>
    </p:spTree>
    <p:extLst>
      <p:ext uri="{BB962C8B-B14F-4D97-AF65-F5344CB8AC3E}">
        <p14:creationId xmlns:p14="http://schemas.microsoft.com/office/powerpoint/2010/main" val="1112154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aseline="0">
                <a:solidFill>
                  <a:srgbClr val="ED1C24"/>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6/28/2024</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589849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rgbClr val="ED1C24"/>
                </a:solidFill>
              </a:defRPr>
            </a:lvl1p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6/28/2024</a:t>
            </a:fld>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75669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6/28/2024</a:t>
            </a:fld>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16021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aseline="0">
                <a:solidFill>
                  <a:srgbClr val="ED1C24"/>
                </a:solidFill>
              </a:defRPr>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6/28/2024</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46210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aseline="0">
                <a:solidFill>
                  <a:srgbClr val="ED1C24"/>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6/28/2024</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33204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theme" Target="../theme/theme2.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a:extLst>
              <a:ext uri="{FF2B5EF4-FFF2-40B4-BE49-F238E27FC236}">
                <a16:creationId xmlns:a16="http://schemas.microsoft.com/office/drawing/2014/main" id="{2E5A387F-1D82-F94F-9945-06091C8C48C6}"/>
              </a:ext>
            </a:extLst>
          </p:cNvPr>
          <p:cNvPicPr>
            <a:picLocks noChangeAspect="1"/>
          </p:cNvPicPr>
          <p:nvPr userDrawn="1"/>
        </p:nvPicPr>
        <p:blipFill>
          <a:blip r:embed="rId15" cstate="hqprint">
            <a:extLst>
              <a:ext uri="{28A0092B-C50C-407E-A947-70E740481C1C}">
                <a14:useLocalDpi xmlns:a14="http://schemas.microsoft.com/office/drawing/2010/main"/>
              </a:ext>
            </a:extLst>
          </a:blip>
          <a:stretch>
            <a:fillRect/>
          </a:stretch>
        </p:blipFill>
        <p:spPr>
          <a:xfrm>
            <a:off x="11448661" y="6084027"/>
            <a:ext cx="606489" cy="606489"/>
          </a:xfrm>
          <a:prstGeom prst="rect">
            <a:avLst/>
          </a:prstGeom>
        </p:spPr>
      </p:pic>
    </p:spTree>
    <p:extLst>
      <p:ext uri="{BB962C8B-B14F-4D97-AF65-F5344CB8AC3E}">
        <p14:creationId xmlns:p14="http://schemas.microsoft.com/office/powerpoint/2010/main" val="189105906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19" r:id="rId12"/>
    <p:sldLayoutId id="2147483732" r:id="rId13"/>
  </p:sldLayoutIdLst>
  <p:txStyles>
    <p:titleStyle>
      <a:lvl1pPr algn="ctr" defTabSz="914400" rtl="0" eaLnBrk="1" latinLnBrk="0" hangingPunct="1">
        <a:lnSpc>
          <a:spcPct val="90000"/>
        </a:lnSpc>
        <a:spcBef>
          <a:spcPct val="0"/>
        </a:spcBef>
        <a:buNone/>
        <a:defRPr sz="4400" b="1" kern="1200">
          <a:solidFill>
            <a:srgbClr val="FF0000"/>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68E6C9-516B-E841-BF16-64708D0140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AAACC2-45AB-BE4D-B9B9-DC8162FD45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53523360"/>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 id="2147483770" r:id="rId24"/>
    <p:sldLayoutId id="2147483771" r:id="rId25"/>
    <p:sldLayoutId id="2147483772" r:id="rId26"/>
    <p:sldLayoutId id="2147483773" r:id="rId27"/>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hf hdr="0" ftr="0" dt="0"/>
  <p:txStyles>
    <p:titleStyle>
      <a:lvl1pPr algn="l" defTabSz="914400" rtl="0" eaLnBrk="1" latinLnBrk="0" hangingPunct="1">
        <a:lnSpc>
          <a:spcPct val="90000"/>
        </a:lnSpc>
        <a:spcBef>
          <a:spcPct val="0"/>
        </a:spcBef>
        <a:buNone/>
        <a:defRPr sz="4400" b="1" i="0" kern="1200">
          <a:solidFill>
            <a:srgbClr val="263B88"/>
          </a:solidFill>
          <a:latin typeface="Source Sans Pro" panose="020B0503030403020204" pitchFamily="34"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lumMod val="65000"/>
              <a:lumOff val="35000"/>
            </a:schemeClr>
          </a:solidFill>
          <a:latin typeface="Source Sans Pro" panose="020B0503030403020204" pitchFamily="34" charset="77"/>
          <a:ea typeface="+mn-ea"/>
          <a:cs typeface="+mn-cs"/>
        </a:defRPr>
      </a:lvl1pPr>
      <a:lvl2pPr marL="360000" indent="0" algn="l" defTabSz="914400" rtl="0" eaLnBrk="1" latinLnBrk="0" hangingPunct="1">
        <a:lnSpc>
          <a:spcPct val="90000"/>
        </a:lnSpc>
        <a:spcBef>
          <a:spcPts val="500"/>
        </a:spcBef>
        <a:buFont typeface="Arial" panose="020B0604020202020204" pitchFamily="34" charset="0"/>
        <a:buNone/>
        <a:defRPr sz="2400" kern="1200">
          <a:solidFill>
            <a:schemeClr val="tx1">
              <a:lumMod val="65000"/>
              <a:lumOff val="35000"/>
            </a:schemeClr>
          </a:solidFill>
          <a:latin typeface="Source Sans Pro" panose="020B0503030403020204" pitchFamily="34" charset="77"/>
          <a:ea typeface="+mn-ea"/>
          <a:cs typeface="+mn-cs"/>
        </a:defRPr>
      </a:lvl2pPr>
      <a:lvl3pPr marL="720000" indent="0" algn="l"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Source Sans Pro" panose="020B0503030403020204" pitchFamily="34" charset="77"/>
          <a:ea typeface="+mn-ea"/>
          <a:cs typeface="+mn-cs"/>
        </a:defRPr>
      </a:lvl3pPr>
      <a:lvl4pPr marL="1080000" indent="0" algn="l" defTabSz="914400" rtl="0" eaLnBrk="1" latinLnBrk="0" hangingPunct="1">
        <a:lnSpc>
          <a:spcPct val="90000"/>
        </a:lnSpc>
        <a:spcBef>
          <a:spcPts val="500"/>
        </a:spcBef>
        <a:buFont typeface="Arial" panose="020B0604020202020204" pitchFamily="34" charset="0"/>
        <a:buNone/>
        <a:defRPr sz="1800" kern="1200">
          <a:solidFill>
            <a:schemeClr val="tx1">
              <a:lumMod val="65000"/>
              <a:lumOff val="35000"/>
            </a:schemeClr>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jpg"/><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image" Target="../media/image56.jpg"/><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19.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hyperlink" Target="https://www.changelabsolutions.org/sites/default/files/TRL_Fee_checklist-FINAL-20140630.pdf" TargetMode="External"/><Relationship Id="rId2" Type="http://schemas.openxmlformats.org/officeDocument/2006/relationships/notesSlide" Target="../notesSlides/notesSlide38.xml"/><Relationship Id="rId1" Type="http://schemas.openxmlformats.org/officeDocument/2006/relationships/slideLayout" Target="../slideLayouts/slideLayout19.xml"/><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openxmlformats.org/officeDocument/2006/relationships/hyperlink" Target="https://www.publichealthlawcenter.org/resources/tobacco-retail-licensing-calculator" TargetMode="External"/><Relationship Id="rId2" Type="http://schemas.openxmlformats.org/officeDocument/2006/relationships/notesSlide" Target="../notesSlides/notesSlide39.xml"/><Relationship Id="rId1" Type="http://schemas.openxmlformats.org/officeDocument/2006/relationships/slideLayout" Target="../slideLayouts/slideLayout18.xml"/><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3.xml"/><Relationship Id="rId1" Type="http://schemas.openxmlformats.org/officeDocument/2006/relationships/slideLayout" Target="../slideLayouts/slideLayout18.xml"/><Relationship Id="rId4" Type="http://schemas.openxmlformats.org/officeDocument/2006/relationships/image" Target="../media/image68.png"/></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5.xml"/><Relationship Id="rId1" Type="http://schemas.openxmlformats.org/officeDocument/2006/relationships/slideLayout" Target="../slideLayouts/slideLayout39.xm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6.xml"/><Relationship Id="rId1" Type="http://schemas.openxmlformats.org/officeDocument/2006/relationships/slideLayout" Target="../slideLayouts/slideLayout19.xml"/><Relationship Id="rId4" Type="http://schemas.openxmlformats.org/officeDocument/2006/relationships/image" Target="../media/image72.png"/></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7.xml"/><Relationship Id="rId1" Type="http://schemas.openxmlformats.org/officeDocument/2006/relationships/slideLayout" Target="../slideLayouts/slideLayout18.xml"/><Relationship Id="rId5" Type="http://schemas.openxmlformats.org/officeDocument/2006/relationships/image" Target="../media/image75.jpg"/><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21.jpg"/></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0.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1.xml"/><Relationship Id="rId1" Type="http://schemas.openxmlformats.org/officeDocument/2006/relationships/slideLayout" Target="../slideLayouts/slideLayout39.xml"/></Relationships>
</file>

<file path=ppt/slides/_rels/slide54.xml.rels><?xml version="1.0" encoding="UTF-8" standalone="yes"?>
<Relationships xmlns="http://schemas.openxmlformats.org/package/2006/relationships"><Relationship Id="rId3" Type="http://schemas.openxmlformats.org/officeDocument/2006/relationships/hyperlink" Target="http://countertobacco.org/wp-content/uploads/2017/03/Tobacco_Retailer_Licensing_Density-Infographic_FINAL_20170202.pdf" TargetMode="External"/><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8" Type="http://schemas.openxmlformats.org/officeDocument/2006/relationships/hyperlink" Target="https://doi.org/10.1093%2Fntr%2Fntz088"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4.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5.xml"/><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6.xml"/><Relationship Id="rId1" Type="http://schemas.openxmlformats.org/officeDocument/2006/relationships/slideLayout" Target="../slideLayouts/slideLayout18.xml"/><Relationship Id="rId4" Type="http://schemas.openxmlformats.org/officeDocument/2006/relationships/hyperlink" Target="https://countertobacco.org/wp-content/uploads/2020/10/Tobacco-Control-Enforcement-for-Racial-Equity.pdf"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7.xml"/><Relationship Id="rId1" Type="http://schemas.openxmlformats.org/officeDocument/2006/relationships/slideLayout" Target="../slideLayouts/slideLayout19.xml"/><Relationship Id="rId4" Type="http://schemas.openxmlformats.org/officeDocument/2006/relationships/image" Target="../media/image82.pn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0.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86.jpeg"/><Relationship Id="rId5" Type="http://schemas.openxmlformats.org/officeDocument/2006/relationships/image" Target="../media/image85.png"/><Relationship Id="rId4" Type="http://schemas.openxmlformats.org/officeDocument/2006/relationships/image" Target="../media/image84.jpeg"/></Relationships>
</file>

<file path=ppt/slides/_rels/slide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jpg"/><Relationship Id="rId10" Type="http://schemas.openxmlformats.org/officeDocument/2006/relationships/image" Target="../media/image35.png"/><Relationship Id="rId4" Type="http://schemas.openxmlformats.org/officeDocument/2006/relationships/image" Target="../media/image29.jpeg"/><Relationship Id="rId9" Type="http://schemas.openxmlformats.org/officeDocument/2006/relationships/image" Target="../media/image34.png"/><Relationship Id="rId14" Type="http://schemas.openxmlformats.org/officeDocument/2006/relationships/image" Target="../media/image39.jpg"/></Relationships>
</file>

<file path=ppt/slides/_rels/slide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hyperlink" Target="https://countertools.org/equity-diversity-inclusi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3715AD8B-4604-8280-EE12-432EFFBFDDA5}"/>
              </a:ext>
            </a:extLst>
          </p:cNvPr>
          <p:cNvSpPr>
            <a:spLocks noGrp="1"/>
          </p:cNvSpPr>
          <p:nvPr>
            <p:ph type="ctrTitle"/>
          </p:nvPr>
        </p:nvSpPr>
        <p:spPr>
          <a:xfrm>
            <a:off x="5581169" y="2673403"/>
            <a:ext cx="6502381" cy="2253316"/>
          </a:xfrm>
        </p:spPr>
        <p:txBody>
          <a:bodyPr>
            <a:noAutofit/>
          </a:bodyPr>
          <a:lstStyle/>
          <a:p>
            <a:r>
              <a:rPr lang="en-US" sz="3200" dirty="0"/>
              <a:t>Building Coalitions for Success “Ask the Experts”</a:t>
            </a:r>
            <a:br>
              <a:rPr lang="en-US" sz="3200" dirty="0"/>
            </a:br>
            <a:r>
              <a:rPr lang="en-US" sz="3200" dirty="0"/>
              <a:t>Youth Vaping and E-Cigarette Use</a:t>
            </a:r>
            <a:br>
              <a:rPr lang="en-US" sz="3600" dirty="0"/>
            </a:br>
            <a:br>
              <a:rPr lang="en-US" sz="3600" dirty="0"/>
            </a:br>
            <a:r>
              <a:rPr lang="en-US" sz="2400" dirty="0"/>
              <a:t>July 1, 2024</a:t>
            </a:r>
            <a:br>
              <a:rPr lang="en-US" sz="3200" dirty="0"/>
            </a:br>
            <a:endParaRPr lang="en-US" sz="3200" dirty="0">
              <a:solidFill>
                <a:srgbClr val="FF0000"/>
              </a:solidFill>
            </a:endParaRPr>
          </a:p>
        </p:txBody>
      </p:sp>
    </p:spTree>
    <p:extLst>
      <p:ext uri="{BB962C8B-B14F-4D97-AF65-F5344CB8AC3E}">
        <p14:creationId xmlns:p14="http://schemas.microsoft.com/office/powerpoint/2010/main" val="1606965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BC6E9-1265-CDA8-8A8E-399D5FDF185C}"/>
              </a:ext>
            </a:extLst>
          </p:cNvPr>
          <p:cNvSpPr>
            <a:spLocks noGrp="1"/>
          </p:cNvSpPr>
          <p:nvPr>
            <p:ph type="title"/>
          </p:nvPr>
        </p:nvSpPr>
        <p:spPr/>
        <p:txBody>
          <a:bodyPr/>
          <a:lstStyle/>
          <a:p>
            <a:r>
              <a:rPr lang="en-US" dirty="0"/>
              <a:t>Objectives </a:t>
            </a:r>
          </a:p>
        </p:txBody>
      </p:sp>
      <p:sp>
        <p:nvSpPr>
          <p:cNvPr id="3" name="Content Placeholder 2">
            <a:extLst>
              <a:ext uri="{FF2B5EF4-FFF2-40B4-BE49-F238E27FC236}">
                <a16:creationId xmlns:a16="http://schemas.microsoft.com/office/drawing/2014/main" id="{AFC0B9BE-6089-85BA-F546-33EEECF6D068}"/>
              </a:ext>
            </a:extLst>
          </p:cNvPr>
          <p:cNvSpPr>
            <a:spLocks noGrp="1"/>
          </p:cNvSpPr>
          <p:nvPr>
            <p:ph idx="1"/>
          </p:nvPr>
        </p:nvSpPr>
        <p:spPr/>
        <p:txBody>
          <a:bodyPr>
            <a:normAutofit fontScale="92500" lnSpcReduction="20000"/>
          </a:bodyPr>
          <a:lstStyle/>
          <a:p>
            <a:pPr marL="457200" indent="-457200">
              <a:buFont typeface="Arial" panose="020B0604020202020204" pitchFamily="34" charset="0"/>
              <a:buChar char="•"/>
            </a:pPr>
            <a:r>
              <a:rPr lang="en-US" sz="2400" b="0" dirty="0">
                <a:solidFill>
                  <a:srgbClr val="231F20"/>
                </a:solidFill>
              </a:rPr>
              <a:t>Illustrate the federal policy landscape for e-cigarettes. Examine practices impacting how and where products are sold as well as how youth access is affected.</a:t>
            </a:r>
          </a:p>
          <a:p>
            <a:endParaRPr lang="en-US" sz="2400" b="0" dirty="0">
              <a:solidFill>
                <a:srgbClr val="231F20"/>
              </a:solidFill>
            </a:endParaRPr>
          </a:p>
          <a:p>
            <a:pPr marL="457200" indent="-457200">
              <a:buFont typeface="Arial" panose="020B0604020202020204" pitchFamily="34" charset="0"/>
              <a:buChar char="•"/>
            </a:pPr>
            <a:r>
              <a:rPr lang="en-US" sz="2400" b="0" dirty="0">
                <a:solidFill>
                  <a:srgbClr val="231F20"/>
                </a:solidFill>
              </a:rPr>
              <a:t>Describe how the retail environment impacts youth use of commercial tobacco products, including e-cigarettes, and recognize associated data points.</a:t>
            </a:r>
          </a:p>
          <a:p>
            <a:endParaRPr lang="en-US" sz="2400" b="0" dirty="0">
              <a:solidFill>
                <a:srgbClr val="231F20"/>
              </a:solidFill>
            </a:endParaRPr>
          </a:p>
          <a:p>
            <a:pPr marL="457200" indent="-457200">
              <a:buFont typeface="Arial" panose="020B0604020202020204" pitchFamily="34" charset="0"/>
              <a:buChar char="•"/>
            </a:pPr>
            <a:r>
              <a:rPr lang="en-US" sz="2400" b="0" dirty="0">
                <a:solidFill>
                  <a:srgbClr val="231F20"/>
                </a:solidFill>
              </a:rPr>
              <a:t>Identify point-of-sale policy options for preventing youth access, addressing exposure, and preventing nicotine addiction and commercial tobacco-related health impacts.</a:t>
            </a:r>
          </a:p>
          <a:p>
            <a:endParaRPr lang="en-US" sz="2400" b="0" dirty="0">
              <a:solidFill>
                <a:srgbClr val="231F20"/>
              </a:solidFill>
            </a:endParaRPr>
          </a:p>
          <a:p>
            <a:pPr marL="457200" indent="-457200">
              <a:buFont typeface="Arial" panose="020B0604020202020204" pitchFamily="34" charset="0"/>
              <a:buChar char="•"/>
            </a:pPr>
            <a:r>
              <a:rPr lang="en-US" sz="2400" b="0" dirty="0">
                <a:solidFill>
                  <a:srgbClr val="231F20"/>
                </a:solidFill>
              </a:rPr>
              <a:t>Explain strategies for promoting education and compliance through local commercial tobacco/vapor product retailer licensing.</a:t>
            </a:r>
          </a:p>
          <a:p>
            <a:endParaRPr lang="en-US" sz="2400" b="0" dirty="0">
              <a:solidFill>
                <a:srgbClr val="231F20"/>
              </a:solidFill>
            </a:endParaRPr>
          </a:p>
          <a:p>
            <a:pPr marL="457200" indent="-457200">
              <a:buFont typeface="Arial" panose="020B0604020202020204" pitchFamily="34" charset="0"/>
              <a:buChar char="•"/>
            </a:pPr>
            <a:endParaRPr lang="en-US" sz="2400" b="0" dirty="0"/>
          </a:p>
        </p:txBody>
      </p:sp>
    </p:spTree>
    <p:extLst>
      <p:ext uri="{BB962C8B-B14F-4D97-AF65-F5344CB8AC3E}">
        <p14:creationId xmlns:p14="http://schemas.microsoft.com/office/powerpoint/2010/main" val="15204122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B97CD-3540-8BAE-871E-C024505F80E6}"/>
              </a:ext>
            </a:extLst>
          </p:cNvPr>
          <p:cNvSpPr>
            <a:spLocks noGrp="1"/>
          </p:cNvSpPr>
          <p:nvPr>
            <p:ph type="title"/>
          </p:nvPr>
        </p:nvSpPr>
        <p:spPr/>
        <p:txBody>
          <a:bodyPr/>
          <a:lstStyle/>
          <a:p>
            <a:r>
              <a:rPr lang="en-US" dirty="0"/>
              <a:t>Current Landscape</a:t>
            </a:r>
          </a:p>
        </p:txBody>
      </p:sp>
      <p:sp>
        <p:nvSpPr>
          <p:cNvPr id="3" name="Content Placeholder 2">
            <a:extLst>
              <a:ext uri="{FF2B5EF4-FFF2-40B4-BE49-F238E27FC236}">
                <a16:creationId xmlns:a16="http://schemas.microsoft.com/office/drawing/2014/main" id="{6603FF7A-ADD4-C0B2-35B9-3401520BBD5B}"/>
              </a:ext>
            </a:extLst>
          </p:cNvPr>
          <p:cNvSpPr>
            <a:spLocks noGrp="1"/>
          </p:cNvSpPr>
          <p:nvPr>
            <p:ph idx="1"/>
          </p:nvPr>
        </p:nvSpPr>
        <p:spPr>
          <a:xfrm>
            <a:off x="1288026" y="1825625"/>
            <a:ext cx="10065774" cy="4351338"/>
          </a:xfrm>
        </p:spPr>
        <p:txBody>
          <a:bodyPr>
            <a:normAutofit/>
          </a:bodyPr>
          <a:lstStyle/>
          <a:p>
            <a:pPr marL="457200" indent="-457200">
              <a:buFont typeface="Arial" panose="020B0604020202020204" pitchFamily="34" charset="0"/>
              <a:buChar char="•"/>
            </a:pPr>
            <a:r>
              <a:rPr lang="en-US" dirty="0"/>
              <a:t>Vast majority of e-cigarettes on the market are being sold illegally</a:t>
            </a:r>
          </a:p>
          <a:p>
            <a:pPr marL="914400" lvl="1" indent="-457200">
              <a:buFont typeface="Arial" panose="020B0604020202020204" pitchFamily="34" charset="0"/>
              <a:buChar char="•"/>
            </a:pPr>
            <a:r>
              <a:rPr lang="en-US" dirty="0"/>
              <a:t>Includes both domestically and internationally manufactured</a:t>
            </a:r>
          </a:p>
          <a:p>
            <a:pPr marL="914400" lvl="1" indent="-457200">
              <a:buFont typeface="Arial" panose="020B0604020202020204" pitchFamily="34" charset="0"/>
              <a:buChar char="•"/>
            </a:pPr>
            <a:r>
              <a:rPr lang="en-US" b="0" dirty="0"/>
              <a:t>Includes disposable, prefilled cartridge, refillable/e-liquid</a:t>
            </a:r>
          </a:p>
          <a:p>
            <a:pPr marL="914400" lvl="1" indent="-457200">
              <a:buFont typeface="Arial" panose="020B0604020202020204" pitchFamily="34" charset="0"/>
              <a:buChar char="•"/>
            </a:pPr>
            <a:r>
              <a:rPr lang="en-US" dirty="0"/>
              <a:t>Includes wide variety of flavor types</a:t>
            </a:r>
            <a:endParaRPr lang="en-US" b="0" dirty="0"/>
          </a:p>
          <a:p>
            <a:endParaRPr lang="en-US" b="0" dirty="0"/>
          </a:p>
          <a:p>
            <a:pPr marL="457200" indent="-457200">
              <a:buFont typeface="Arial" panose="020B0604020202020204" pitchFamily="34" charset="0"/>
              <a:buChar char="•"/>
            </a:pPr>
            <a:r>
              <a:rPr lang="en-US" dirty="0"/>
              <a:t>Robust product displays and promotions remain ubiquitous at brick-and-mortar stores and online sales points.</a:t>
            </a:r>
          </a:p>
          <a:p>
            <a:pPr marL="914400" lvl="1" indent="-457200">
              <a:buFont typeface="Arial" panose="020B0604020202020204" pitchFamily="34" charset="0"/>
              <a:buChar char="•"/>
            </a:pPr>
            <a:r>
              <a:rPr lang="en-US" dirty="0"/>
              <a:t>Gas stations, convenience stores, grocery stores, pharmacies and other all-age accessible locations</a:t>
            </a:r>
          </a:p>
        </p:txBody>
      </p:sp>
    </p:spTree>
    <p:extLst>
      <p:ext uri="{BB962C8B-B14F-4D97-AF65-F5344CB8AC3E}">
        <p14:creationId xmlns:p14="http://schemas.microsoft.com/office/powerpoint/2010/main" val="31361637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3C5EB-6C50-10F1-B79D-A26263390B1D}"/>
              </a:ext>
            </a:extLst>
          </p:cNvPr>
          <p:cNvSpPr>
            <a:spLocks noGrp="1"/>
          </p:cNvSpPr>
          <p:nvPr>
            <p:ph type="title"/>
          </p:nvPr>
        </p:nvSpPr>
        <p:spPr/>
        <p:txBody>
          <a:bodyPr/>
          <a:lstStyle/>
          <a:p>
            <a:r>
              <a:rPr lang="en-US" dirty="0"/>
              <a:t>Pre-Market Framework</a:t>
            </a:r>
          </a:p>
        </p:txBody>
      </p:sp>
      <p:sp>
        <p:nvSpPr>
          <p:cNvPr id="3" name="Content Placeholder 2">
            <a:extLst>
              <a:ext uri="{FF2B5EF4-FFF2-40B4-BE49-F238E27FC236}">
                <a16:creationId xmlns:a16="http://schemas.microsoft.com/office/drawing/2014/main" id="{C7CB203C-581B-489C-12E4-01F5D83AE07E}"/>
              </a:ext>
            </a:extLst>
          </p:cNvPr>
          <p:cNvSpPr>
            <a:spLocks noGrp="1"/>
          </p:cNvSpPr>
          <p:nvPr>
            <p:ph idx="1"/>
          </p:nvPr>
        </p:nvSpPr>
        <p:spPr>
          <a:xfrm>
            <a:off x="1500997" y="1622289"/>
            <a:ext cx="10439398" cy="4351338"/>
          </a:xfrm>
        </p:spPr>
        <p:txBody>
          <a:bodyPr>
            <a:normAutofit lnSpcReduction="10000"/>
          </a:bodyPr>
          <a:lstStyle/>
          <a:p>
            <a:pPr marL="457200" indent="-457200">
              <a:buFont typeface="Arial" panose="020B0604020202020204" pitchFamily="34" charset="0"/>
              <a:buChar char="•"/>
            </a:pPr>
            <a:r>
              <a:rPr lang="en-US" dirty="0"/>
              <a:t>All products are supposed to receive pre-market authorization to be marketed legally</a:t>
            </a:r>
          </a:p>
          <a:p>
            <a:pPr marL="817200" lvl="1" indent="-457200">
              <a:buFont typeface="Arial" panose="020B0604020202020204" pitchFamily="34" charset="0"/>
              <a:buChar char="•"/>
            </a:pPr>
            <a:r>
              <a:rPr lang="en-US" dirty="0"/>
              <a:t>Manufacturers have the onus to prove their products are “appropriate for the protection of the public health”</a:t>
            </a:r>
          </a:p>
          <a:p>
            <a:pPr marL="817200" lvl="1" indent="-457200">
              <a:buFont typeface="Arial" panose="020B0604020202020204" pitchFamily="34" charset="0"/>
              <a:buChar char="•"/>
            </a:pPr>
            <a:r>
              <a:rPr lang="en-US" dirty="0"/>
              <a:t>&lt; 30 product types or accessories have been authorized – mostly tobacco-flavored and one menthol type; 6,000+ can be found in stores nationwide</a:t>
            </a:r>
          </a:p>
          <a:p>
            <a:pPr marL="817200" lvl="1" indent="-457200">
              <a:buFont typeface="Arial" panose="020B0604020202020204" pitchFamily="34" charset="0"/>
              <a:buChar char="•"/>
            </a:pPr>
            <a:r>
              <a:rPr lang="en-US" dirty="0"/>
              <a:t>Millions of applications submitted have overwhelmed the system</a:t>
            </a:r>
          </a:p>
          <a:p>
            <a:pPr marL="817200" lvl="1" indent="-457200">
              <a:buFont typeface="Arial" panose="020B0604020202020204" pitchFamily="34" charset="0"/>
              <a:buChar char="•"/>
            </a:pPr>
            <a:r>
              <a:rPr lang="en-US" dirty="0"/>
              <a:t>Manufacturers marketing products without receiving authorization</a:t>
            </a:r>
          </a:p>
          <a:p>
            <a:pPr marL="1600200" lvl="2" indent="-457200"/>
            <a:r>
              <a:rPr lang="en-US" dirty="0"/>
              <a:t>Attempting to prolong review period – making minor modifications and resubmitting </a:t>
            </a:r>
          </a:p>
          <a:p>
            <a:pPr lvl="2" indent="0">
              <a:buNone/>
            </a:pPr>
            <a:endParaRPr lang="en-US" dirty="0"/>
          </a:p>
          <a:p>
            <a:pPr marL="457200" indent="-457200">
              <a:buFont typeface="Arial" panose="020B0604020202020204" pitchFamily="34" charset="0"/>
              <a:buChar char="•"/>
            </a:pPr>
            <a:r>
              <a:rPr lang="en-US" dirty="0"/>
              <a:t>Other hinderances:</a:t>
            </a:r>
          </a:p>
          <a:p>
            <a:pPr marL="1143000" lvl="1" indent="-457200"/>
            <a:r>
              <a:rPr lang="en-US" dirty="0"/>
              <a:t>Addressing claims of synthetic nicotine and agency jurisdiction – April 2022</a:t>
            </a:r>
          </a:p>
        </p:txBody>
      </p:sp>
    </p:spTree>
    <p:extLst>
      <p:ext uri="{BB962C8B-B14F-4D97-AF65-F5344CB8AC3E}">
        <p14:creationId xmlns:p14="http://schemas.microsoft.com/office/powerpoint/2010/main" val="1961713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3ABA5-1D7A-E359-A3A1-2FCE1A005FAC}"/>
              </a:ext>
            </a:extLst>
          </p:cNvPr>
          <p:cNvSpPr>
            <a:spLocks noGrp="1"/>
          </p:cNvSpPr>
          <p:nvPr>
            <p:ph type="title"/>
          </p:nvPr>
        </p:nvSpPr>
        <p:spPr/>
        <p:txBody>
          <a:bodyPr/>
          <a:lstStyle/>
          <a:p>
            <a:r>
              <a:rPr lang="en-US" dirty="0"/>
              <a:t>Limited “Prioritized Enforcement” by FDA in 2020</a:t>
            </a:r>
          </a:p>
        </p:txBody>
      </p:sp>
      <p:sp>
        <p:nvSpPr>
          <p:cNvPr id="3" name="Content Placeholder 2">
            <a:extLst>
              <a:ext uri="{FF2B5EF4-FFF2-40B4-BE49-F238E27FC236}">
                <a16:creationId xmlns:a16="http://schemas.microsoft.com/office/drawing/2014/main" id="{60D5194C-F038-1376-D52E-58C5F0EFB0A0}"/>
              </a:ext>
            </a:extLst>
          </p:cNvPr>
          <p:cNvSpPr>
            <a:spLocks noGrp="1"/>
          </p:cNvSpPr>
          <p:nvPr>
            <p:ph idx="1"/>
          </p:nvPr>
        </p:nvSpPr>
        <p:spPr/>
        <p:txBody>
          <a:bodyPr>
            <a:normAutofit/>
          </a:bodyPr>
          <a:lstStyle/>
          <a:p>
            <a:pPr marL="457200" indent="-457200">
              <a:buFont typeface="Arial" panose="020B0604020202020204" pitchFamily="34" charset="0"/>
              <a:buChar char="•"/>
            </a:pPr>
            <a:r>
              <a:rPr lang="en-US" dirty="0"/>
              <a:t>Certain unauthorized products not prioritized for enforcement – users migrating to these products: </a:t>
            </a:r>
          </a:p>
          <a:p>
            <a:pPr marL="914400" lvl="1" indent="-457200">
              <a:buFont typeface="Arial" panose="020B0604020202020204" pitchFamily="34" charset="0"/>
              <a:buChar char="•"/>
            </a:pPr>
            <a:r>
              <a:rPr lang="en-US" dirty="0"/>
              <a:t>All flavors of “disposable” e-cigarettes – which have become the most commonly-used type among youth</a:t>
            </a:r>
          </a:p>
          <a:p>
            <a:pPr marL="914400" lvl="1" indent="-457200">
              <a:buFont typeface="Arial" panose="020B0604020202020204" pitchFamily="34" charset="0"/>
              <a:buChar char="•"/>
            </a:pPr>
            <a:r>
              <a:rPr lang="en-US" dirty="0"/>
              <a:t>Menthol flavored products – youth migrating from mint </a:t>
            </a:r>
          </a:p>
          <a:p>
            <a:pPr marL="1143000" lvl="1" indent="-457200"/>
            <a:endParaRPr lang="en-US" dirty="0"/>
          </a:p>
          <a:p>
            <a:pPr marL="457200" indent="-457200">
              <a:buFont typeface="Arial" panose="020B0604020202020204" pitchFamily="34" charset="0"/>
              <a:buChar char="•"/>
            </a:pPr>
            <a:r>
              <a:rPr lang="en-US" dirty="0"/>
              <a:t>Other exemptions to enforcement:</a:t>
            </a:r>
          </a:p>
          <a:p>
            <a:pPr marL="1143000" lvl="1" indent="-457200"/>
            <a:r>
              <a:rPr lang="en-US" dirty="0"/>
              <a:t>Flavored e-liquids for refillable tanks or mod systems</a:t>
            </a:r>
          </a:p>
          <a:p>
            <a:pPr lvl="1" indent="0">
              <a:buNone/>
            </a:pPr>
            <a:endParaRPr lang="en-US" dirty="0"/>
          </a:p>
          <a:p>
            <a:pPr lvl="1" indent="0">
              <a:buNone/>
            </a:pPr>
            <a:endParaRPr lang="en-US" dirty="0"/>
          </a:p>
          <a:p>
            <a:pPr marL="1143000" lvl="1" indent="-457200"/>
            <a:endParaRPr lang="en-US" dirty="0"/>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35901190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3ABA5-1D7A-E359-A3A1-2FCE1A005FAC}"/>
              </a:ext>
            </a:extLst>
          </p:cNvPr>
          <p:cNvSpPr>
            <a:spLocks noGrp="1"/>
          </p:cNvSpPr>
          <p:nvPr>
            <p:ph type="title"/>
          </p:nvPr>
        </p:nvSpPr>
        <p:spPr/>
        <p:txBody>
          <a:bodyPr/>
          <a:lstStyle/>
          <a:p>
            <a:r>
              <a:rPr lang="en-US" dirty="0"/>
              <a:t>Today’s Product Market and Landscape</a:t>
            </a:r>
          </a:p>
        </p:txBody>
      </p:sp>
      <p:sp>
        <p:nvSpPr>
          <p:cNvPr id="3" name="Content Placeholder 2">
            <a:extLst>
              <a:ext uri="{FF2B5EF4-FFF2-40B4-BE49-F238E27FC236}">
                <a16:creationId xmlns:a16="http://schemas.microsoft.com/office/drawing/2014/main" id="{60D5194C-F038-1376-D52E-58C5F0EFB0A0}"/>
              </a:ext>
            </a:extLst>
          </p:cNvPr>
          <p:cNvSpPr>
            <a:spLocks noGrp="1"/>
          </p:cNvSpPr>
          <p:nvPr>
            <p:ph idx="1"/>
          </p:nvPr>
        </p:nvSpPr>
        <p:spPr/>
        <p:txBody>
          <a:bodyPr>
            <a:normAutofit fontScale="85000" lnSpcReduction="10000"/>
          </a:bodyPr>
          <a:lstStyle/>
          <a:p>
            <a:pPr marL="457200" indent="-457200">
              <a:buFont typeface="Arial" panose="020B0604020202020204" pitchFamily="34" charset="0"/>
              <a:buChar char="•"/>
            </a:pPr>
            <a:r>
              <a:rPr lang="en-US" dirty="0"/>
              <a:t>Unauthorized nicotine products are found in all-age access stores throughout the country </a:t>
            </a:r>
          </a:p>
          <a:p>
            <a:pPr marL="457200" indent="-457200">
              <a:buFont typeface="Arial" panose="020B0604020202020204" pitchFamily="34" charset="0"/>
              <a:buChar char="•"/>
            </a:pPr>
            <a:r>
              <a:rPr lang="en-US" dirty="0"/>
              <a:t>A mixture of domestically and internationally manufactured types</a:t>
            </a:r>
          </a:p>
          <a:p>
            <a:pPr marL="817200" lvl="1" indent="-457200">
              <a:buFont typeface="Arial" panose="020B0604020202020204" pitchFamily="34" charset="0"/>
              <a:buChar char="•"/>
            </a:pPr>
            <a:r>
              <a:rPr lang="en-US" dirty="0"/>
              <a:t>Evading tax regulations and import fees</a:t>
            </a:r>
          </a:p>
          <a:p>
            <a:pPr marL="457200" indent="-457200">
              <a:buFont typeface="Arial" panose="020B0604020202020204" pitchFamily="34" charset="0"/>
              <a:buChar char="•"/>
            </a:pPr>
            <a:r>
              <a:rPr lang="en-US" dirty="0"/>
              <a:t>In a wide variety of youth-appealing flavors, imagery, and promotional language</a:t>
            </a:r>
          </a:p>
          <a:p>
            <a:pPr marL="1143000" lvl="1" indent="-457200"/>
            <a:endParaRPr lang="en-US" dirty="0"/>
          </a:p>
          <a:p>
            <a:pPr marL="457200" indent="-457200">
              <a:buFont typeface="Arial" panose="020B0604020202020204" pitchFamily="34" charset="0"/>
              <a:buChar char="•"/>
            </a:pPr>
            <a:r>
              <a:rPr lang="en-US" dirty="0"/>
              <a:t>Unauthorized, lower-cost flavored products – impact on youth access and federal/state/municipal government resources</a:t>
            </a:r>
          </a:p>
          <a:p>
            <a:pPr marL="1143000" lvl="1" indent="-457200"/>
            <a:r>
              <a:rPr lang="en-US" dirty="0"/>
              <a:t>Product tax levels and compliance vary greatly by product and location</a:t>
            </a:r>
          </a:p>
          <a:p>
            <a:pPr marL="1143000" lvl="1" indent="-457200"/>
            <a:r>
              <a:rPr lang="en-US" dirty="0"/>
              <a:t>Dramatic </a:t>
            </a:r>
            <a:r>
              <a:rPr lang="en-US" b="1" i="1" dirty="0"/>
              <a:t>increase</a:t>
            </a:r>
            <a:r>
              <a:rPr lang="en-US" dirty="0"/>
              <a:t> in nicotine concentration + dramatic </a:t>
            </a:r>
            <a:r>
              <a:rPr lang="en-US" b="1" i="1" dirty="0"/>
              <a:t>decrease</a:t>
            </a:r>
            <a:r>
              <a:rPr lang="en-US" dirty="0"/>
              <a:t> in price</a:t>
            </a:r>
          </a:p>
          <a:p>
            <a:pPr marL="1143000" lvl="1" indent="-457200"/>
            <a:endParaRPr lang="en-US" dirty="0"/>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23649269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F1A98-E237-D294-19BE-07B0463E60CC}"/>
              </a:ext>
            </a:extLst>
          </p:cNvPr>
          <p:cNvSpPr>
            <a:spLocks noGrp="1"/>
          </p:cNvSpPr>
          <p:nvPr>
            <p:ph type="title"/>
          </p:nvPr>
        </p:nvSpPr>
        <p:spPr/>
        <p:txBody>
          <a:bodyPr/>
          <a:lstStyle/>
          <a:p>
            <a:r>
              <a:rPr lang="en-US" dirty="0"/>
              <a:t>Some Recent Key Data Points</a:t>
            </a:r>
          </a:p>
        </p:txBody>
      </p:sp>
      <p:sp>
        <p:nvSpPr>
          <p:cNvPr id="3" name="Content Placeholder 2">
            <a:extLst>
              <a:ext uri="{FF2B5EF4-FFF2-40B4-BE49-F238E27FC236}">
                <a16:creationId xmlns:a16="http://schemas.microsoft.com/office/drawing/2014/main" id="{662DEF68-BD03-E300-CA75-1367105EBF16}"/>
              </a:ext>
            </a:extLst>
          </p:cNvPr>
          <p:cNvSpPr>
            <a:spLocks noGrp="1"/>
          </p:cNvSpPr>
          <p:nvPr>
            <p:ph idx="1"/>
          </p:nvPr>
        </p:nvSpPr>
        <p:spPr/>
        <p:txBody>
          <a:bodyPr/>
          <a:lstStyle/>
          <a:p>
            <a:pPr marL="457200" indent="-457200">
              <a:buFont typeface="Arial" panose="020B0604020202020204" pitchFamily="34" charset="0"/>
              <a:buChar char="•"/>
            </a:pPr>
            <a:r>
              <a:rPr lang="en-US" dirty="0"/>
              <a:t>2.1 million 8</a:t>
            </a:r>
            <a:r>
              <a:rPr lang="en-US" baseline="30000" dirty="0"/>
              <a:t>th</a:t>
            </a:r>
            <a:r>
              <a:rPr lang="en-US" dirty="0"/>
              <a:t>-12</a:t>
            </a:r>
            <a:r>
              <a:rPr lang="en-US" baseline="30000" dirty="0"/>
              <a:t>th</a:t>
            </a:r>
            <a:r>
              <a:rPr lang="en-US" dirty="0"/>
              <a:t> graders have started using e-cigarettes since September 2021 </a:t>
            </a:r>
            <a:r>
              <a:rPr lang="en-US" sz="1600" b="0" i="1" dirty="0"/>
              <a:t>(NIH, Monitoring the Future, 2024)</a:t>
            </a:r>
          </a:p>
          <a:p>
            <a:pPr marL="457200" indent="-457200">
              <a:buFont typeface="Arial" panose="020B0604020202020204" pitchFamily="34" charset="0"/>
              <a:buChar char="•"/>
            </a:pPr>
            <a:endParaRPr lang="en-US" sz="1600" b="0" i="1" dirty="0"/>
          </a:p>
          <a:p>
            <a:pPr marL="457200" indent="-457200">
              <a:buFont typeface="Arial" panose="020B0604020202020204" pitchFamily="34" charset="0"/>
              <a:buChar char="•"/>
            </a:pPr>
            <a:r>
              <a:rPr lang="en-US" dirty="0"/>
              <a:t>E-cigarette use among high school students is nearly twice that of adults </a:t>
            </a:r>
            <a:r>
              <a:rPr lang="en-US" sz="1600" b="0" i="1" dirty="0"/>
              <a:t>(NYTS 2023; MMWR 2023; CDC NCHS 2023)</a:t>
            </a:r>
          </a:p>
          <a:p>
            <a:pPr marL="457200" indent="-457200">
              <a:buFont typeface="Arial" panose="020B0604020202020204" pitchFamily="34" charset="0"/>
              <a:buChar char="•"/>
            </a:pPr>
            <a:endParaRPr lang="en-US" sz="1600" b="0" i="1" dirty="0"/>
          </a:p>
          <a:p>
            <a:pPr marL="457200" indent="-457200">
              <a:buFont typeface="Arial" panose="020B0604020202020204" pitchFamily="34" charset="0"/>
              <a:buChar char="•"/>
            </a:pPr>
            <a:r>
              <a:rPr lang="en-US" dirty="0"/>
              <a:t>43% of 15-20 year olds who vaped in 2022 obtained e-cigarettes from retail sources </a:t>
            </a:r>
            <a:r>
              <a:rPr lang="en-US" sz="1600" b="0" i="1" dirty="0"/>
              <a:t>(Truth Initiative, 2024)</a:t>
            </a:r>
          </a:p>
          <a:p>
            <a:endParaRPr lang="en-US" dirty="0"/>
          </a:p>
        </p:txBody>
      </p:sp>
    </p:spTree>
    <p:extLst>
      <p:ext uri="{BB962C8B-B14F-4D97-AF65-F5344CB8AC3E}">
        <p14:creationId xmlns:p14="http://schemas.microsoft.com/office/powerpoint/2010/main" val="21614493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1ACC4-0970-A1C5-6B48-BE4F29F9FD7F}"/>
              </a:ext>
            </a:extLst>
          </p:cNvPr>
          <p:cNvSpPr>
            <a:spLocks noGrp="1"/>
          </p:cNvSpPr>
          <p:nvPr>
            <p:ph type="title"/>
          </p:nvPr>
        </p:nvSpPr>
        <p:spPr/>
        <p:txBody>
          <a:bodyPr/>
          <a:lstStyle/>
          <a:p>
            <a:r>
              <a:rPr lang="en-US" dirty="0"/>
              <a:t>Some Recent Key Data Points</a:t>
            </a:r>
          </a:p>
        </p:txBody>
      </p:sp>
      <p:sp>
        <p:nvSpPr>
          <p:cNvPr id="3" name="Content Placeholder 2">
            <a:extLst>
              <a:ext uri="{FF2B5EF4-FFF2-40B4-BE49-F238E27FC236}">
                <a16:creationId xmlns:a16="http://schemas.microsoft.com/office/drawing/2014/main" id="{085DC8BA-4A22-A666-6DC9-94A304E8E52A}"/>
              </a:ext>
            </a:extLst>
          </p:cNvPr>
          <p:cNvSpPr>
            <a:spLocks noGrp="1"/>
          </p:cNvSpPr>
          <p:nvPr>
            <p:ph idx="1"/>
          </p:nvPr>
        </p:nvSpPr>
        <p:spPr/>
        <p:txBody>
          <a:bodyPr>
            <a:normAutofit fontScale="92500"/>
          </a:bodyPr>
          <a:lstStyle/>
          <a:p>
            <a:r>
              <a:rPr lang="en-US" dirty="0"/>
              <a:t>Between 2017 and 2022, disposable e-cigarettes had:</a:t>
            </a:r>
          </a:p>
          <a:p>
            <a:pPr marL="1143000" lvl="1" indent="-457200"/>
            <a:r>
              <a:rPr lang="en-US" dirty="0"/>
              <a:t>3x greater average nicotine concentration</a:t>
            </a:r>
          </a:p>
          <a:p>
            <a:pPr marL="1143000" lvl="1" indent="-457200"/>
            <a:r>
              <a:rPr lang="en-US" dirty="0"/>
              <a:t>4x greater average e-liquid capacity</a:t>
            </a:r>
          </a:p>
          <a:p>
            <a:pPr marL="1143000" lvl="1" indent="-457200"/>
            <a:r>
              <a:rPr lang="en-US" dirty="0"/>
              <a:t>70% decrease in price</a:t>
            </a:r>
          </a:p>
          <a:p>
            <a:pPr lvl="1" indent="0">
              <a:buNone/>
            </a:pPr>
            <a:r>
              <a:rPr lang="en-US" sz="1600" dirty="0"/>
              <a:t>(Diaz et al., 2023)</a:t>
            </a:r>
          </a:p>
          <a:p>
            <a:pPr marL="342900" indent="-342900">
              <a:buFont typeface="Arial" panose="020B0604020202020204" pitchFamily="34" charset="0"/>
              <a:buChar char="•"/>
            </a:pPr>
            <a:endParaRPr lang="en-US" dirty="0"/>
          </a:p>
          <a:p>
            <a:r>
              <a:rPr lang="en-US" dirty="0"/>
              <a:t>Online Sale - Illegal Practices:</a:t>
            </a:r>
          </a:p>
          <a:p>
            <a:r>
              <a:rPr lang="en-US" b="0" dirty="0"/>
              <a:t>Companies “discreet” shipping methods promoted on social media:</a:t>
            </a:r>
          </a:p>
          <a:p>
            <a:pPr marL="1143000" lvl="1" indent="-457200"/>
            <a:r>
              <a:rPr lang="en-US" dirty="0"/>
              <a:t>Deceptive/misleading shipping contents declarations </a:t>
            </a:r>
            <a:r>
              <a:rPr lang="en-US" sz="1600" dirty="0"/>
              <a:t>(Pearson et al, 2024)</a:t>
            </a:r>
          </a:p>
          <a:p>
            <a:pPr marL="1143000" lvl="1" indent="-457200"/>
            <a:r>
              <a:rPr lang="en-US" dirty="0"/>
              <a:t>Non-verified/self-certification of age by users </a:t>
            </a:r>
            <a:r>
              <a:rPr lang="en-US" sz="1600" dirty="0"/>
              <a:t>(Bertrand et al, 2024)</a:t>
            </a:r>
          </a:p>
        </p:txBody>
      </p:sp>
      <p:pic>
        <p:nvPicPr>
          <p:cNvPr id="5" name="Picture 4" descr="A screenshot of a video game&#10;&#10;Description automatically generated">
            <a:extLst>
              <a:ext uri="{FF2B5EF4-FFF2-40B4-BE49-F238E27FC236}">
                <a16:creationId xmlns:a16="http://schemas.microsoft.com/office/drawing/2014/main" id="{0FA9ED9B-4430-DC68-ECB7-09CE3CD543D3}"/>
              </a:ext>
            </a:extLst>
          </p:cNvPr>
          <p:cNvPicPr>
            <a:picLocks noChangeAspect="1"/>
          </p:cNvPicPr>
          <p:nvPr/>
        </p:nvPicPr>
        <p:blipFill>
          <a:blip r:embed="rId3"/>
          <a:stretch>
            <a:fillRect/>
          </a:stretch>
        </p:blipFill>
        <p:spPr>
          <a:xfrm>
            <a:off x="8107126" y="2591168"/>
            <a:ext cx="3426229" cy="1916547"/>
          </a:xfrm>
          <a:prstGeom prst="rect">
            <a:avLst/>
          </a:prstGeom>
        </p:spPr>
      </p:pic>
    </p:spTree>
    <p:extLst>
      <p:ext uri="{BB962C8B-B14F-4D97-AF65-F5344CB8AC3E}">
        <p14:creationId xmlns:p14="http://schemas.microsoft.com/office/powerpoint/2010/main" val="22854920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1"/>
          <p:cNvSpPr txBox="1">
            <a:spLocks noGrp="1"/>
          </p:cNvSpPr>
          <p:nvPr>
            <p:ph type="title"/>
          </p:nvPr>
        </p:nvSpPr>
        <p:spPr>
          <a:xfrm>
            <a:off x="2614152" y="2605368"/>
            <a:ext cx="9182100" cy="1325563"/>
          </a:xfrm>
          <a:prstGeom prst="rect">
            <a:avLst/>
          </a:prstGeom>
        </p:spPr>
        <p:txBody>
          <a:bodyPr spcFirstLastPara="1" vert="horz" wrap="square" lIns="121900" tIns="121900" rIns="121900" bIns="121900" rtlCol="0" anchor="ctr" anchorCtr="0">
            <a:noAutofit/>
          </a:bodyPr>
          <a:lstStyle/>
          <a:p>
            <a:pPr algn="l"/>
            <a:r>
              <a:rPr lang="en" dirty="0"/>
              <a:t>Point of sale overview</a:t>
            </a:r>
            <a:endParaRPr dirty="0"/>
          </a:p>
        </p:txBody>
      </p:sp>
    </p:spTree>
    <p:extLst>
      <p:ext uri="{BB962C8B-B14F-4D97-AF65-F5344CB8AC3E}">
        <p14:creationId xmlns:p14="http://schemas.microsoft.com/office/powerpoint/2010/main" val="33642569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79"/>
        <p:cNvGrpSpPr/>
        <p:nvPr/>
      </p:nvGrpSpPr>
      <p:grpSpPr>
        <a:xfrm>
          <a:off x="0" y="0"/>
          <a:ext cx="0" cy="0"/>
          <a:chOff x="0" y="0"/>
          <a:chExt cx="0" cy="0"/>
        </a:xfrm>
      </p:grpSpPr>
      <p:sp>
        <p:nvSpPr>
          <p:cNvPr id="1180" name="Google Shape;1180;p186"/>
          <p:cNvSpPr txBox="1">
            <a:spLocks noGrp="1"/>
          </p:cNvSpPr>
          <p:nvPr>
            <p:ph type="title"/>
          </p:nvPr>
        </p:nvSpPr>
        <p:spPr>
          <a:prstGeom prst="rect">
            <a:avLst/>
          </a:prstGeom>
          <a:noFill/>
          <a:ln>
            <a:noFill/>
          </a:ln>
        </p:spPr>
        <p:txBody>
          <a:bodyPr spcFirstLastPara="1" vert="horz" wrap="square" lIns="91425" tIns="45700" rIns="91425" bIns="45700" rtlCol="0" anchor="ctr" anchorCtr="0">
            <a:normAutofit/>
          </a:bodyPr>
          <a:lstStyle/>
          <a:p>
            <a:pPr algn="ctr">
              <a:buSzPts val="4400"/>
            </a:pPr>
            <a:r>
              <a:rPr lang="en" dirty="0"/>
              <a:t>What is the point of sale? </a:t>
            </a:r>
            <a:endParaRPr dirty="0"/>
          </a:p>
        </p:txBody>
      </p:sp>
      <p:pic>
        <p:nvPicPr>
          <p:cNvPr id="1181" name="Google Shape;1181;p186"/>
          <p:cNvPicPr preferRelativeResize="0"/>
          <p:nvPr/>
        </p:nvPicPr>
        <p:blipFill rotWithShape="1">
          <a:blip r:embed="rId3">
            <a:alphaModFix/>
          </a:blip>
          <a:srcRect b="2442"/>
          <a:stretch/>
        </p:blipFill>
        <p:spPr>
          <a:xfrm>
            <a:off x="1328556" y="1690691"/>
            <a:ext cx="9534888" cy="4319680"/>
          </a:xfrm>
          <a:prstGeom prst="rect">
            <a:avLst/>
          </a:prstGeom>
          <a:noFill/>
          <a:ln>
            <a:noFill/>
          </a:ln>
        </p:spPr>
      </p:pic>
      <p:sp>
        <p:nvSpPr>
          <p:cNvPr id="1182" name="Google Shape;1182;p186"/>
          <p:cNvSpPr txBox="1"/>
          <p:nvPr/>
        </p:nvSpPr>
        <p:spPr>
          <a:xfrm>
            <a:off x="1524002" y="6488670"/>
            <a:ext cx="3098605" cy="276959"/>
          </a:xfrm>
          <a:prstGeom prst="rect">
            <a:avLst/>
          </a:prstGeom>
          <a:noFill/>
          <a:ln>
            <a:noFill/>
          </a:ln>
        </p:spPr>
        <p:txBody>
          <a:bodyPr spcFirstLastPara="1" wrap="square" lIns="91425" tIns="45700" rIns="91425" bIns="45700" anchor="t" anchorCtr="0">
            <a:spAutoFit/>
          </a:bodyPr>
          <a:lstStyle/>
          <a:p>
            <a:r>
              <a:rPr lang="en" sz="1200">
                <a:solidFill>
                  <a:schemeClr val="dk1"/>
                </a:solidFill>
                <a:latin typeface="Calibri"/>
                <a:ea typeface="Calibri"/>
                <a:cs typeface="Calibri"/>
                <a:sym typeface="Calibri"/>
              </a:rPr>
              <a:t>Photos submitted by countertobacco.org users</a:t>
            </a:r>
            <a:endParaRPr sz="1400"/>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86"/>
        <p:cNvGrpSpPr/>
        <p:nvPr/>
      </p:nvGrpSpPr>
      <p:grpSpPr>
        <a:xfrm>
          <a:off x="0" y="0"/>
          <a:ext cx="0" cy="0"/>
          <a:chOff x="0" y="0"/>
          <a:chExt cx="0" cy="0"/>
        </a:xfrm>
      </p:grpSpPr>
      <p:sp>
        <p:nvSpPr>
          <p:cNvPr id="1187" name="Google Shape;1187;p187"/>
          <p:cNvSpPr txBox="1">
            <a:spLocks noGrp="1"/>
          </p:cNvSpPr>
          <p:nvPr>
            <p:ph type="title"/>
          </p:nvPr>
        </p:nvSpPr>
        <p:spPr>
          <a:prstGeom prst="rect">
            <a:avLst/>
          </a:prstGeom>
          <a:noFill/>
          <a:ln>
            <a:noFill/>
          </a:ln>
        </p:spPr>
        <p:txBody>
          <a:bodyPr spcFirstLastPara="1" vert="horz" wrap="square" lIns="91425" tIns="45700" rIns="91425" bIns="45700" rtlCol="0" anchor="ctr" anchorCtr="0">
            <a:normAutofit/>
          </a:bodyPr>
          <a:lstStyle/>
          <a:p>
            <a:pPr algn="ctr">
              <a:buSzPts val="4400"/>
            </a:pPr>
            <a:r>
              <a:rPr lang="en" dirty="0"/>
              <a:t>Reasons why POS matters</a:t>
            </a:r>
            <a:endParaRPr dirty="0"/>
          </a:p>
        </p:txBody>
      </p:sp>
      <p:pic>
        <p:nvPicPr>
          <p:cNvPr id="1188" name="Google Shape;1188;p187"/>
          <p:cNvPicPr preferRelativeResize="0"/>
          <p:nvPr/>
        </p:nvPicPr>
        <p:blipFill rotWithShape="1">
          <a:blip r:embed="rId3">
            <a:alphaModFix/>
          </a:blip>
          <a:srcRect/>
          <a:stretch/>
        </p:blipFill>
        <p:spPr>
          <a:xfrm>
            <a:off x="928255" y="1690691"/>
            <a:ext cx="10335491" cy="410743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E06DB7-34D8-4431-92DD-8F65E2AB4C4E}"/>
              </a:ext>
            </a:extLst>
          </p:cNvPr>
          <p:cNvPicPr>
            <a:picLocks noChangeAspect="1"/>
          </p:cNvPicPr>
          <p:nvPr/>
        </p:nvPicPr>
        <p:blipFill rotWithShape="1">
          <a:blip r:embed="rId3"/>
          <a:srcRect t="11074" b="11796"/>
          <a:stretch/>
        </p:blipFill>
        <p:spPr>
          <a:xfrm>
            <a:off x="305085" y="1499251"/>
            <a:ext cx="11581830" cy="3859498"/>
          </a:xfrm>
          <a:prstGeom prst="rect">
            <a:avLst/>
          </a:prstGeom>
        </p:spPr>
      </p:pic>
      <p:sp>
        <p:nvSpPr>
          <p:cNvPr id="4" name="TextBox 3">
            <a:extLst>
              <a:ext uri="{FF2B5EF4-FFF2-40B4-BE49-F238E27FC236}">
                <a16:creationId xmlns:a16="http://schemas.microsoft.com/office/drawing/2014/main" id="{0FEBB9A9-1421-498A-A100-52E548095AF4}"/>
              </a:ext>
            </a:extLst>
          </p:cNvPr>
          <p:cNvSpPr txBox="1"/>
          <p:nvPr/>
        </p:nvSpPr>
        <p:spPr>
          <a:xfrm>
            <a:off x="7776687" y="5946517"/>
            <a:ext cx="411022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253D88"/>
                </a:solidFill>
                <a:effectLst/>
                <a:uLnTx/>
                <a:uFillTx/>
                <a:latin typeface="Open Sans" panose="020B0606030504020204"/>
                <a:ea typeface="+mn-ea"/>
                <a:cs typeface="+mn-cs"/>
              </a:rPr>
              <a:t>geohealthequity.org</a:t>
            </a:r>
          </a:p>
        </p:txBody>
      </p:sp>
    </p:spTree>
    <p:extLst>
      <p:ext uri="{BB962C8B-B14F-4D97-AF65-F5344CB8AC3E}">
        <p14:creationId xmlns:p14="http://schemas.microsoft.com/office/powerpoint/2010/main" val="101085848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0FCD0-E59D-E144-B003-A19CC780ADA7}"/>
              </a:ext>
            </a:extLst>
          </p:cNvPr>
          <p:cNvSpPr>
            <a:spLocks noGrp="1"/>
          </p:cNvSpPr>
          <p:nvPr>
            <p:ph type="title"/>
          </p:nvPr>
        </p:nvSpPr>
        <p:spPr/>
        <p:txBody>
          <a:bodyPr/>
          <a:lstStyle/>
          <a:p>
            <a:pPr algn="ctr"/>
            <a:r>
              <a:rPr lang="en-US" dirty="0"/>
              <a:t>Working “Upstream” </a:t>
            </a:r>
          </a:p>
        </p:txBody>
      </p:sp>
      <p:pic>
        <p:nvPicPr>
          <p:cNvPr id="5" name="Content Placeholder 4">
            <a:extLst>
              <a:ext uri="{FF2B5EF4-FFF2-40B4-BE49-F238E27FC236}">
                <a16:creationId xmlns:a16="http://schemas.microsoft.com/office/drawing/2014/main" id="{88713C85-6F10-2D45-B7DF-09AC5ADB4F22}"/>
              </a:ext>
            </a:extLst>
          </p:cNvPr>
          <p:cNvPicPr>
            <a:picLocks noGrp="1" noChangeAspect="1"/>
          </p:cNvPicPr>
          <p:nvPr>
            <p:ph idx="1"/>
          </p:nvPr>
        </p:nvPicPr>
        <p:blipFill>
          <a:blip r:embed="rId3"/>
          <a:stretch>
            <a:fillRect/>
          </a:stretch>
        </p:blipFill>
        <p:spPr>
          <a:xfrm>
            <a:off x="4951679" y="1833563"/>
            <a:ext cx="3774542" cy="4351337"/>
          </a:xfrm>
        </p:spPr>
      </p:pic>
    </p:spTree>
    <p:extLst>
      <p:ext uri="{BB962C8B-B14F-4D97-AF65-F5344CB8AC3E}">
        <p14:creationId xmlns:p14="http://schemas.microsoft.com/office/powerpoint/2010/main" val="5238721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13B3552-602A-B291-4DD4-E8E99CAFFA23}"/>
              </a:ext>
            </a:extLst>
          </p:cNvPr>
          <p:cNvSpPr>
            <a:spLocks noGrp="1"/>
          </p:cNvSpPr>
          <p:nvPr>
            <p:ph type="title"/>
          </p:nvPr>
        </p:nvSpPr>
        <p:spPr>
          <a:xfrm>
            <a:off x="2164017" y="79989"/>
            <a:ext cx="9248775" cy="1325563"/>
          </a:xfrm>
        </p:spPr>
        <p:txBody>
          <a:bodyPr/>
          <a:lstStyle/>
          <a:p>
            <a:pPr algn="ctr"/>
            <a:r>
              <a:rPr lang="en-US" b="0" dirty="0">
                <a:solidFill>
                  <a:schemeClr val="tx1"/>
                </a:solidFill>
                <a:latin typeface="Arial" panose="020B0604020202020204" pitchFamily="34" charset="0"/>
                <a:ea typeface="Source Sans Pro"/>
                <a:cs typeface="Arial" panose="020B0604020202020204" pitchFamily="34" charset="0"/>
              </a:rPr>
              <a:t>Explaining the drivers of disparities</a:t>
            </a:r>
            <a:endParaRPr lang="en-US" dirty="0">
              <a:solidFill>
                <a:schemeClr val="tx1"/>
              </a:solidFill>
              <a:latin typeface="Arial" panose="020B0604020202020204" pitchFamily="34" charset="0"/>
              <a:cs typeface="Arial" panose="020B0604020202020204" pitchFamily="34" charset="0"/>
            </a:endParaRPr>
          </a:p>
        </p:txBody>
      </p:sp>
      <p:pic>
        <p:nvPicPr>
          <p:cNvPr id="4" name="Content Placeholder 10" descr="A black background with blue lines&#10;&#10;Description automatically generated">
            <a:extLst>
              <a:ext uri="{FF2B5EF4-FFF2-40B4-BE49-F238E27FC236}">
                <a16:creationId xmlns:a16="http://schemas.microsoft.com/office/drawing/2014/main" id="{1ACD19CA-9726-4892-0621-1BBD198509FE}"/>
              </a:ext>
            </a:extLst>
          </p:cNvPr>
          <p:cNvPicPr>
            <a:picLocks noGrp="1" noChangeAspect="1"/>
          </p:cNvPicPr>
          <p:nvPr>
            <p:ph idx="4294967295"/>
          </p:nvPr>
        </p:nvPicPr>
        <p:blipFill>
          <a:blip r:embed="rId3"/>
          <a:stretch>
            <a:fillRect/>
          </a:stretch>
        </p:blipFill>
        <p:spPr>
          <a:xfrm>
            <a:off x="1993900" y="1260475"/>
            <a:ext cx="10198100" cy="5432425"/>
          </a:xfrm>
        </p:spPr>
      </p:pic>
    </p:spTree>
    <p:extLst>
      <p:ext uri="{BB962C8B-B14F-4D97-AF65-F5344CB8AC3E}">
        <p14:creationId xmlns:p14="http://schemas.microsoft.com/office/powerpoint/2010/main" val="18331572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446914-032F-912A-D43D-F2D2BFF4AB52}"/>
              </a:ext>
            </a:extLst>
          </p:cNvPr>
          <p:cNvPicPr>
            <a:picLocks noChangeAspect="1"/>
          </p:cNvPicPr>
          <p:nvPr/>
        </p:nvPicPr>
        <p:blipFill>
          <a:blip r:embed="rId2"/>
          <a:stretch>
            <a:fillRect/>
          </a:stretch>
        </p:blipFill>
        <p:spPr>
          <a:xfrm>
            <a:off x="223478" y="176213"/>
            <a:ext cx="1876425" cy="1514475"/>
          </a:xfrm>
          <a:prstGeom prst="rect">
            <a:avLst/>
          </a:prstGeom>
        </p:spPr>
      </p:pic>
      <p:sp>
        <p:nvSpPr>
          <p:cNvPr id="2" name="Title 1">
            <a:extLst>
              <a:ext uri="{FF2B5EF4-FFF2-40B4-BE49-F238E27FC236}">
                <a16:creationId xmlns:a16="http://schemas.microsoft.com/office/drawing/2014/main" id="{3B1A1303-27E7-8E92-43DA-CFCC6BB68704}"/>
              </a:ext>
            </a:extLst>
          </p:cNvPr>
          <p:cNvSpPr>
            <a:spLocks noGrp="1"/>
          </p:cNvSpPr>
          <p:nvPr>
            <p:ph type="title"/>
          </p:nvPr>
        </p:nvSpPr>
        <p:spPr/>
        <p:txBody>
          <a:bodyPr/>
          <a:lstStyle/>
          <a:p>
            <a:endParaRPr lang="en-US"/>
          </a:p>
        </p:txBody>
      </p:sp>
      <p:pic>
        <p:nvPicPr>
          <p:cNvPr id="4" name="Picture 3" descr="A syringe and a bottle with a vaccine&#10;&#10;Description automatically generated">
            <a:extLst>
              <a:ext uri="{FF2B5EF4-FFF2-40B4-BE49-F238E27FC236}">
                <a16:creationId xmlns:a16="http://schemas.microsoft.com/office/drawing/2014/main" id="{EDA85AE6-0869-CD74-8FB6-AD0D4EEFAB7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4036902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C8795-0629-844D-B05F-411A1F3D713D}"/>
              </a:ext>
            </a:extLst>
          </p:cNvPr>
          <p:cNvSpPr>
            <a:spLocks noGrp="1"/>
          </p:cNvSpPr>
          <p:nvPr>
            <p:ph type="title"/>
          </p:nvPr>
        </p:nvSpPr>
        <p:spPr>
          <a:xfrm>
            <a:off x="2254045" y="91981"/>
            <a:ext cx="9937955" cy="1325563"/>
          </a:xfrm>
        </p:spPr>
        <p:txBody>
          <a:bodyPr/>
          <a:lstStyle/>
          <a:p>
            <a:pPr algn="ctr"/>
            <a:r>
              <a:rPr lang="en-US" dirty="0"/>
              <a:t>Policy options: the 4 Ps of Marketing</a:t>
            </a:r>
          </a:p>
        </p:txBody>
      </p:sp>
      <p:sp>
        <p:nvSpPr>
          <p:cNvPr id="3" name="Content Placeholder 2">
            <a:extLst>
              <a:ext uri="{FF2B5EF4-FFF2-40B4-BE49-F238E27FC236}">
                <a16:creationId xmlns:a16="http://schemas.microsoft.com/office/drawing/2014/main" id="{95461589-A91A-97A1-2BF2-7590D654E1AC}"/>
              </a:ext>
            </a:extLst>
          </p:cNvPr>
          <p:cNvSpPr>
            <a:spLocks noGrp="1"/>
          </p:cNvSpPr>
          <p:nvPr>
            <p:ph idx="1"/>
          </p:nvPr>
        </p:nvSpPr>
        <p:spPr/>
        <p:txBody>
          <a:bodyPr/>
          <a:lstStyle/>
          <a:p>
            <a:endParaRPr lang="en-US"/>
          </a:p>
        </p:txBody>
      </p:sp>
      <p:pic>
        <p:nvPicPr>
          <p:cNvPr id="1026" name="Picture 2">
            <a:extLst>
              <a:ext uri="{FF2B5EF4-FFF2-40B4-BE49-F238E27FC236}">
                <a16:creationId xmlns:a16="http://schemas.microsoft.com/office/drawing/2014/main" id="{1F3BED66-CCBE-394B-BD5B-ABBFCE313B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0994" y="1314833"/>
            <a:ext cx="9150015" cy="489864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9923D4E7-4EB0-E646-BBCE-3B68618DF9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02837" y="-2371099"/>
            <a:ext cx="7404257" cy="52250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AC3C21AA-2795-3945-82DF-3AA2097845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5432" y="5852781"/>
            <a:ext cx="9144000" cy="644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26812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5">
            <a:extLst>
              <a:ext uri="{FF2B5EF4-FFF2-40B4-BE49-F238E27FC236}">
                <a16:creationId xmlns:a16="http://schemas.microsoft.com/office/drawing/2014/main" id="{71F0E270-2EEF-4E79-EAB0-F06C240FE2FE}"/>
              </a:ext>
            </a:extLst>
          </p:cNvPr>
          <p:cNvGraphicFramePr>
            <a:graphicFrameLocks/>
          </p:cNvGraphicFramePr>
          <p:nvPr/>
        </p:nvGraphicFramePr>
        <p:xfrm>
          <a:off x="1645031" y="1720668"/>
          <a:ext cx="9555568" cy="43513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BDC94185-7363-431C-E585-19A312DB0A6D}"/>
              </a:ext>
            </a:extLst>
          </p:cNvPr>
          <p:cNvSpPr>
            <a:spLocks noGrp="1"/>
          </p:cNvSpPr>
          <p:nvPr>
            <p:ph type="title"/>
          </p:nvPr>
        </p:nvSpPr>
        <p:spPr/>
        <p:txBody>
          <a:bodyPr spcFirstLastPara="1" vert="horz" wrap="square" lIns="91440" tIns="45720" rIns="91440" bIns="45720" rtlCol="0" anchor="b" anchorCtr="0">
            <a:noAutofit/>
          </a:bodyPr>
          <a:lstStyle/>
          <a:p>
            <a:pPr algn="ctr"/>
            <a:r>
              <a:rPr lang="en-US" kern="1200" dirty="0">
                <a:latin typeface="+mn-lt"/>
                <a:ea typeface="+mj-ea"/>
                <a:cs typeface="+mj-cs"/>
              </a:rPr>
              <a:t>The Retail Environment</a:t>
            </a:r>
          </a:p>
        </p:txBody>
      </p:sp>
    </p:spTree>
    <p:extLst>
      <p:ext uri="{BB962C8B-B14F-4D97-AF65-F5344CB8AC3E}">
        <p14:creationId xmlns:p14="http://schemas.microsoft.com/office/powerpoint/2010/main" val="13160188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Tobacco Industry Marketing </a:t>
            </a:r>
          </a:p>
        </p:txBody>
      </p:sp>
      <p:sp>
        <p:nvSpPr>
          <p:cNvPr id="10" name="TextBox 9"/>
          <p:cNvSpPr txBox="1"/>
          <p:nvPr/>
        </p:nvSpPr>
        <p:spPr>
          <a:xfrm>
            <a:off x="1693486" y="1815606"/>
            <a:ext cx="8685662" cy="769441"/>
          </a:xfrm>
          <a:prstGeom prst="rect">
            <a:avLst/>
          </a:prstGeom>
          <a:noFill/>
        </p:spPr>
        <p:txBody>
          <a:bodyPr wrap="square" rtlCol="0">
            <a:spAutoFit/>
          </a:bodyPr>
          <a:lstStyle/>
          <a:p>
            <a:pPr algn="ctr" defTabSz="457200"/>
            <a:r>
              <a:rPr lang="en-US" sz="4400" b="1" dirty="0">
                <a:solidFill>
                  <a:srgbClr val="EC2223"/>
                </a:solidFill>
              </a:rPr>
              <a:t>$859.4 million</a:t>
            </a:r>
          </a:p>
        </p:txBody>
      </p:sp>
      <p:sp>
        <p:nvSpPr>
          <p:cNvPr id="11" name="TextBox 10"/>
          <p:cNvSpPr txBox="1"/>
          <p:nvPr/>
        </p:nvSpPr>
        <p:spPr>
          <a:xfrm>
            <a:off x="1693486" y="2514542"/>
            <a:ext cx="8805028" cy="369332"/>
          </a:xfrm>
          <a:prstGeom prst="rect">
            <a:avLst/>
          </a:prstGeom>
          <a:noFill/>
        </p:spPr>
        <p:txBody>
          <a:bodyPr wrap="square" rtlCol="0">
            <a:spAutoFit/>
          </a:bodyPr>
          <a:lstStyle/>
          <a:p>
            <a:pPr algn="ctr" defTabSz="457200"/>
            <a:r>
              <a:rPr lang="en-US" dirty="0">
                <a:solidFill>
                  <a:prstClr val="black"/>
                </a:solidFill>
              </a:rPr>
              <a:t>Spent in 2021 on e-cigarette advertising and promotion</a:t>
            </a:r>
          </a:p>
        </p:txBody>
      </p:sp>
      <p:sp>
        <p:nvSpPr>
          <p:cNvPr id="18" name="TextBox 17">
            <a:extLst>
              <a:ext uri="{FF2B5EF4-FFF2-40B4-BE49-F238E27FC236}">
                <a16:creationId xmlns:a16="http://schemas.microsoft.com/office/drawing/2014/main" id="{56FCD937-F3BF-9845-AD01-92EFA8C0E601}"/>
              </a:ext>
            </a:extLst>
          </p:cNvPr>
          <p:cNvSpPr txBox="1"/>
          <p:nvPr/>
        </p:nvSpPr>
        <p:spPr>
          <a:xfrm>
            <a:off x="5057225" y="3179870"/>
            <a:ext cx="1637068" cy="400110"/>
          </a:xfrm>
          <a:prstGeom prst="rect">
            <a:avLst/>
          </a:prstGeom>
          <a:noFill/>
        </p:spPr>
        <p:txBody>
          <a:bodyPr wrap="square" rtlCol="0">
            <a:spAutoFit/>
          </a:bodyPr>
          <a:lstStyle/>
          <a:p>
            <a:pPr algn="ctr" defTabSz="457200"/>
            <a:r>
              <a:rPr lang="en-US" sz="2000" b="1" dirty="0">
                <a:solidFill>
                  <a:prstClr val="black"/>
                </a:solidFill>
              </a:rPr>
              <a:t>E-Cigarettes</a:t>
            </a:r>
          </a:p>
        </p:txBody>
      </p:sp>
      <p:graphicFrame>
        <p:nvGraphicFramePr>
          <p:cNvPr id="20" name="Chart 19" descr="Spending on marketing for cigarettes at the point of sale (POS): 82.6%&#10;Spending on marketing for cigarettes in all other categories: 17.4%">
            <a:extLst>
              <a:ext uri="{FF2B5EF4-FFF2-40B4-BE49-F238E27FC236}">
                <a16:creationId xmlns:a16="http://schemas.microsoft.com/office/drawing/2014/main" id="{4315735A-183B-F24A-8420-ABD174CD1780}"/>
              </a:ext>
            </a:extLst>
          </p:cNvPr>
          <p:cNvGraphicFramePr/>
          <p:nvPr>
            <p:extLst>
              <p:ext uri="{D42A27DB-BD31-4B8C-83A1-F6EECF244321}">
                <p14:modId xmlns:p14="http://schemas.microsoft.com/office/powerpoint/2010/main" val="1218978570"/>
              </p:ext>
            </p:extLst>
          </p:nvPr>
        </p:nvGraphicFramePr>
        <p:xfrm>
          <a:off x="3665079" y="3429000"/>
          <a:ext cx="5096435" cy="3543909"/>
        </p:xfrm>
        <a:graphic>
          <a:graphicData uri="http://schemas.openxmlformats.org/drawingml/2006/chart">
            <c:chart xmlns:c="http://schemas.openxmlformats.org/drawingml/2006/chart" xmlns:r="http://schemas.openxmlformats.org/officeDocument/2006/relationships" r:id="rId3"/>
          </a:graphicData>
        </a:graphic>
      </p:graphicFrame>
      <p:sp>
        <p:nvSpPr>
          <p:cNvPr id="19" name="Rectangle 18">
            <a:extLst>
              <a:ext uri="{FF2B5EF4-FFF2-40B4-BE49-F238E27FC236}">
                <a16:creationId xmlns:a16="http://schemas.microsoft.com/office/drawing/2014/main" id="{F884D3AC-8BA9-374C-80B1-F9A09689FC36}"/>
              </a:ext>
            </a:extLst>
          </p:cNvPr>
          <p:cNvSpPr/>
          <p:nvPr/>
        </p:nvSpPr>
        <p:spPr>
          <a:xfrm>
            <a:off x="3283006" y="6068876"/>
            <a:ext cx="6822574" cy="415498"/>
          </a:xfrm>
          <a:prstGeom prst="rect">
            <a:avLst/>
          </a:prstGeom>
        </p:spPr>
        <p:txBody>
          <a:bodyPr wrap="square">
            <a:spAutoFit/>
          </a:bodyPr>
          <a:lstStyle/>
          <a:p>
            <a:r>
              <a:rPr lang="en-US" sz="1200" i="1" dirty="0"/>
              <a:t>Federal Trade Commission, E-cigarette Report for 2021. (Third Report on E-cigarette Advertising and Sales).</a:t>
            </a:r>
            <a:endParaRPr lang="en-US" sz="1200" dirty="0"/>
          </a:p>
          <a:p>
            <a:endParaRPr lang="en-US" sz="900" dirty="0"/>
          </a:p>
        </p:txBody>
      </p:sp>
    </p:spTree>
    <p:extLst>
      <p:ext uri="{BB962C8B-B14F-4D97-AF65-F5344CB8AC3E}">
        <p14:creationId xmlns:p14="http://schemas.microsoft.com/office/powerpoint/2010/main" val="13113911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EA2229"/>
                </a:solidFill>
              </a:rPr>
              <a:t>What are they spending on?</a:t>
            </a:r>
          </a:p>
        </p:txBody>
      </p:sp>
      <p:sp>
        <p:nvSpPr>
          <p:cNvPr id="14" name="Rounded Rectangle 13"/>
          <p:cNvSpPr/>
          <p:nvPr/>
        </p:nvSpPr>
        <p:spPr>
          <a:xfrm>
            <a:off x="1600200" y="1498534"/>
            <a:ext cx="2849890" cy="4608874"/>
          </a:xfrm>
          <a:prstGeom prst="roundRect">
            <a:avLst>
              <a:gd name="adj" fmla="val 1152"/>
            </a:avLst>
          </a:prstGeom>
          <a:noFill/>
          <a:ln w="38100" cmpd="sng">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dirty="0">
              <a:solidFill>
                <a:srgbClr val="484A5A"/>
              </a:solidFill>
              <a:latin typeface="Avenir Book"/>
              <a:cs typeface="Avenir Book"/>
            </a:endParaRPr>
          </a:p>
          <a:p>
            <a:pPr algn="ctr"/>
            <a:r>
              <a:rPr lang="en-US" sz="2000" dirty="0">
                <a:solidFill>
                  <a:srgbClr val="484A5A"/>
                </a:solidFill>
                <a:latin typeface="Avenir Book"/>
                <a:cs typeface="Avenir Book"/>
              </a:rPr>
              <a:t>Price discounts and promotional allowances </a:t>
            </a:r>
          </a:p>
          <a:p>
            <a:pPr algn="ctr"/>
            <a:r>
              <a:rPr lang="en-US" sz="2000" dirty="0">
                <a:solidFill>
                  <a:srgbClr val="484A5A"/>
                </a:solidFill>
                <a:latin typeface="Avenir Book"/>
                <a:cs typeface="Avenir Book"/>
              </a:rPr>
              <a:t>paid to retailers &amp; wholesalers</a:t>
            </a:r>
          </a:p>
        </p:txBody>
      </p:sp>
      <p:sp>
        <p:nvSpPr>
          <p:cNvPr id="19" name="TextBox 18"/>
          <p:cNvSpPr txBox="1"/>
          <p:nvPr/>
        </p:nvSpPr>
        <p:spPr>
          <a:xfrm>
            <a:off x="1447800" y="3182879"/>
            <a:ext cx="2895600" cy="461665"/>
          </a:xfrm>
          <a:prstGeom prst="rect">
            <a:avLst/>
          </a:prstGeom>
          <a:noFill/>
        </p:spPr>
        <p:txBody>
          <a:bodyPr wrap="square" rtlCol="0">
            <a:spAutoFit/>
          </a:bodyPr>
          <a:lstStyle/>
          <a:p>
            <a:pPr algn="ctr"/>
            <a:r>
              <a:rPr lang="en-US" sz="2400" dirty="0">
                <a:solidFill>
                  <a:srgbClr val="008000"/>
                </a:solidFill>
                <a:latin typeface="Avenir Book"/>
                <a:cs typeface="Avenir Book"/>
              </a:rPr>
              <a:t>$533 million</a:t>
            </a:r>
          </a:p>
        </p:txBody>
      </p:sp>
      <p:sp>
        <p:nvSpPr>
          <p:cNvPr id="15" name="Rounded Rectangle 14"/>
          <p:cNvSpPr/>
          <p:nvPr/>
        </p:nvSpPr>
        <p:spPr>
          <a:xfrm>
            <a:off x="4648200" y="1498533"/>
            <a:ext cx="2895600" cy="4608874"/>
          </a:xfrm>
          <a:prstGeom prst="roundRect">
            <a:avLst>
              <a:gd name="adj" fmla="val 1152"/>
            </a:avLst>
          </a:prstGeom>
          <a:noFill/>
          <a:ln w="38100" cmpd="sng">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dirty="0">
              <a:solidFill>
                <a:srgbClr val="484A5A"/>
              </a:solidFill>
              <a:latin typeface="Avenir Book"/>
              <a:cs typeface="Avenir Book"/>
            </a:endParaRPr>
          </a:p>
          <a:p>
            <a:pPr algn="ctr"/>
            <a:r>
              <a:rPr lang="en-US" sz="2000" dirty="0">
                <a:solidFill>
                  <a:srgbClr val="484A5A"/>
                </a:solidFill>
                <a:latin typeface="Avenir Book"/>
                <a:cs typeface="Avenir Book"/>
              </a:rPr>
              <a:t>POS Advertisements (Signs, functional items, displays, shelving units)</a:t>
            </a:r>
          </a:p>
        </p:txBody>
      </p:sp>
      <p:sp>
        <p:nvSpPr>
          <p:cNvPr id="20" name="TextBox 19"/>
          <p:cNvSpPr txBox="1"/>
          <p:nvPr/>
        </p:nvSpPr>
        <p:spPr>
          <a:xfrm>
            <a:off x="4648200" y="3197830"/>
            <a:ext cx="2895600" cy="461665"/>
          </a:xfrm>
          <a:prstGeom prst="rect">
            <a:avLst/>
          </a:prstGeom>
          <a:noFill/>
        </p:spPr>
        <p:txBody>
          <a:bodyPr wrap="square" rtlCol="0">
            <a:spAutoFit/>
          </a:bodyPr>
          <a:lstStyle/>
          <a:p>
            <a:pPr algn="ctr"/>
            <a:r>
              <a:rPr lang="en-US" sz="2400" dirty="0">
                <a:solidFill>
                  <a:srgbClr val="008000"/>
                </a:solidFill>
                <a:latin typeface="Avenir Book"/>
                <a:cs typeface="Avenir Book"/>
              </a:rPr>
              <a:t>$96.5 million</a:t>
            </a:r>
          </a:p>
        </p:txBody>
      </p:sp>
      <p:sp>
        <p:nvSpPr>
          <p:cNvPr id="16" name="Rounded Rectangle 15"/>
          <p:cNvSpPr/>
          <p:nvPr/>
        </p:nvSpPr>
        <p:spPr>
          <a:xfrm>
            <a:off x="7696200" y="1536704"/>
            <a:ext cx="2890920" cy="4570704"/>
          </a:xfrm>
          <a:prstGeom prst="roundRect">
            <a:avLst>
              <a:gd name="adj" fmla="val 1152"/>
            </a:avLst>
          </a:prstGeom>
          <a:noFill/>
          <a:ln w="38100" cmpd="sng">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dirty="0">
              <a:solidFill>
                <a:srgbClr val="484A5A"/>
              </a:solidFill>
              <a:latin typeface="Avenir Book"/>
              <a:cs typeface="Avenir Book"/>
            </a:endParaRPr>
          </a:p>
          <a:p>
            <a:pPr algn="ctr"/>
            <a:r>
              <a:rPr lang="en-US" sz="2000" dirty="0">
                <a:solidFill>
                  <a:srgbClr val="484A5A"/>
                </a:solidFill>
                <a:latin typeface="Avenir Book"/>
                <a:cs typeface="Avenir Book"/>
              </a:rPr>
              <a:t>Coupons </a:t>
            </a:r>
          </a:p>
          <a:p>
            <a:pPr algn="ctr"/>
            <a:r>
              <a:rPr lang="en-US" sz="2000" dirty="0">
                <a:solidFill>
                  <a:srgbClr val="484A5A"/>
                </a:solidFill>
                <a:latin typeface="Avenir Book"/>
                <a:cs typeface="Avenir Book"/>
              </a:rPr>
              <a:t>or Sampling</a:t>
            </a:r>
          </a:p>
        </p:txBody>
      </p:sp>
      <p:sp>
        <p:nvSpPr>
          <p:cNvPr id="21" name="TextBox 20"/>
          <p:cNvSpPr txBox="1"/>
          <p:nvPr/>
        </p:nvSpPr>
        <p:spPr>
          <a:xfrm>
            <a:off x="7741910" y="3197829"/>
            <a:ext cx="2895600" cy="461665"/>
          </a:xfrm>
          <a:prstGeom prst="rect">
            <a:avLst/>
          </a:prstGeom>
          <a:noFill/>
        </p:spPr>
        <p:txBody>
          <a:bodyPr wrap="square" rtlCol="0">
            <a:spAutoFit/>
          </a:bodyPr>
          <a:lstStyle/>
          <a:p>
            <a:pPr algn="ctr"/>
            <a:r>
              <a:rPr lang="en-US" sz="2400" dirty="0">
                <a:solidFill>
                  <a:srgbClr val="008000"/>
                </a:solidFill>
                <a:latin typeface="Avenir Book"/>
                <a:cs typeface="Avenir Book"/>
              </a:rPr>
              <a:t>$86.9 million</a:t>
            </a:r>
          </a:p>
        </p:txBody>
      </p:sp>
      <p:sp>
        <p:nvSpPr>
          <p:cNvPr id="22" name="TextBox 21"/>
          <p:cNvSpPr txBox="1"/>
          <p:nvPr/>
        </p:nvSpPr>
        <p:spPr>
          <a:xfrm>
            <a:off x="1974938" y="6499322"/>
            <a:ext cx="9144000" cy="307777"/>
          </a:xfrm>
          <a:prstGeom prst="rect">
            <a:avLst/>
          </a:prstGeom>
          <a:noFill/>
        </p:spPr>
        <p:txBody>
          <a:bodyPr wrap="square" rtlCol="0">
            <a:spAutoFit/>
          </a:bodyPr>
          <a:lstStyle/>
          <a:p>
            <a:r>
              <a:rPr lang="en-US" sz="1400" i="1" dirty="0"/>
              <a:t>Federal Trade Commission, E-cigarette Report for 2021. (Third Report on E-cigarette Advertising and Sales).</a:t>
            </a:r>
            <a:endParaRPr lang="en-US" sz="1400" dirty="0"/>
          </a:p>
        </p:txBody>
      </p:sp>
      <p:pic>
        <p:nvPicPr>
          <p:cNvPr id="4" name="Picture 3" descr="vape pen white on red background">
            <a:extLst>
              <a:ext uri="{FF2B5EF4-FFF2-40B4-BE49-F238E27FC236}">
                <a16:creationId xmlns:a16="http://schemas.microsoft.com/office/drawing/2014/main" id="{78951B09-6D4C-B738-49FB-D9510751A5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8805" y="3953266"/>
            <a:ext cx="1334957" cy="1875997"/>
          </a:xfrm>
          <a:prstGeom prst="rect">
            <a:avLst/>
          </a:prstGeom>
        </p:spPr>
      </p:pic>
      <p:pic>
        <p:nvPicPr>
          <p:cNvPr id="5" name="Picture 4" descr="strawberry">
            <a:extLst>
              <a:ext uri="{FF2B5EF4-FFF2-40B4-BE49-F238E27FC236}">
                <a16:creationId xmlns:a16="http://schemas.microsoft.com/office/drawing/2014/main" id="{FAD8A0CD-EE43-7848-733C-65FF6C3B9E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5681" y="3798754"/>
            <a:ext cx="649563" cy="904031"/>
          </a:xfrm>
          <a:prstGeom prst="rect">
            <a:avLst/>
          </a:prstGeom>
        </p:spPr>
      </p:pic>
      <p:pic>
        <p:nvPicPr>
          <p:cNvPr id="6" name="Picture 5" descr="mint leaf 3">
            <a:extLst>
              <a:ext uri="{FF2B5EF4-FFF2-40B4-BE49-F238E27FC236}">
                <a16:creationId xmlns:a16="http://schemas.microsoft.com/office/drawing/2014/main" id="{A7007816-842F-0556-0B51-DBD4F7FF3F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0837" y="4881532"/>
            <a:ext cx="547334" cy="917154"/>
          </a:xfrm>
          <a:prstGeom prst="rect">
            <a:avLst/>
          </a:prstGeom>
        </p:spPr>
      </p:pic>
      <p:pic>
        <p:nvPicPr>
          <p:cNvPr id="8" name="Picture 7">
            <a:extLst>
              <a:ext uri="{FF2B5EF4-FFF2-40B4-BE49-F238E27FC236}">
                <a16:creationId xmlns:a16="http://schemas.microsoft.com/office/drawing/2014/main" id="{FD18E802-5C26-6CEB-6E85-C4E1451C9B33}"/>
              </a:ext>
            </a:extLst>
          </p:cNvPr>
          <p:cNvPicPr>
            <a:picLocks noChangeAspect="1"/>
          </p:cNvPicPr>
          <p:nvPr/>
        </p:nvPicPr>
        <p:blipFill>
          <a:blip r:embed="rId6"/>
          <a:stretch>
            <a:fillRect/>
          </a:stretch>
        </p:blipFill>
        <p:spPr>
          <a:xfrm>
            <a:off x="5303519" y="3946268"/>
            <a:ext cx="1535692" cy="2047590"/>
          </a:xfrm>
          <a:prstGeom prst="rect">
            <a:avLst/>
          </a:prstGeom>
        </p:spPr>
      </p:pic>
      <p:pic>
        <p:nvPicPr>
          <p:cNvPr id="10" name="Picture 9" descr="A close up of a gift card&#10;&#10;Description automatically generated">
            <a:extLst>
              <a:ext uri="{FF2B5EF4-FFF2-40B4-BE49-F238E27FC236}">
                <a16:creationId xmlns:a16="http://schemas.microsoft.com/office/drawing/2014/main" id="{CB86E0B4-F1B7-2F09-ADB1-A9368ECF16B2}"/>
              </a:ext>
            </a:extLst>
          </p:cNvPr>
          <p:cNvPicPr>
            <a:picLocks noChangeAspect="1"/>
          </p:cNvPicPr>
          <p:nvPr/>
        </p:nvPicPr>
        <p:blipFill>
          <a:blip r:embed="rId7"/>
          <a:stretch>
            <a:fillRect/>
          </a:stretch>
        </p:blipFill>
        <p:spPr>
          <a:xfrm>
            <a:off x="8241959" y="3866051"/>
            <a:ext cx="1819001" cy="2155215"/>
          </a:xfrm>
          <a:prstGeom prst="rect">
            <a:avLst/>
          </a:prstGeom>
        </p:spPr>
      </p:pic>
    </p:spTree>
    <p:extLst>
      <p:ext uri="{BB962C8B-B14F-4D97-AF65-F5344CB8AC3E}">
        <p14:creationId xmlns:p14="http://schemas.microsoft.com/office/powerpoint/2010/main" val="4168630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EA2229"/>
                </a:solidFill>
              </a:rPr>
              <a:t>The retail store is where tobacco enters your community!</a:t>
            </a:r>
          </a:p>
        </p:txBody>
      </p:sp>
      <p:pic>
        <p:nvPicPr>
          <p:cNvPr id="4" name="Picture 3" descr="tobacco retailer ">
            <a:extLst>
              <a:ext uri="{FF2B5EF4-FFF2-40B4-BE49-F238E27FC236}">
                <a16:creationId xmlns:a16="http://schemas.microsoft.com/office/drawing/2014/main" id="{DD5BA7A3-302B-8F47-2571-E969DF1755F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9637" r="19637"/>
          <a:stretch/>
        </p:blipFill>
        <p:spPr>
          <a:xfrm>
            <a:off x="3782568" y="2088811"/>
            <a:ext cx="4626864" cy="3809685"/>
          </a:xfrm>
          <a:prstGeom prst="rect">
            <a:avLst/>
          </a:prstGeom>
        </p:spPr>
      </p:pic>
    </p:spTree>
    <p:extLst>
      <p:ext uri="{BB962C8B-B14F-4D97-AF65-F5344CB8AC3E}">
        <p14:creationId xmlns:p14="http://schemas.microsoft.com/office/powerpoint/2010/main" val="38496660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43617" y="134896"/>
            <a:ext cx="11704767" cy="79335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6667"/>
              </a:lnSpc>
            </a:pPr>
            <a:r>
              <a:rPr lang="en-US" sz="4400" b="1" dirty="0">
                <a:solidFill>
                  <a:srgbClr val="ED1C24"/>
                </a:solidFill>
                <a:latin typeface="Calibri" panose="020F0502020204030204" pitchFamily="34" charset="0"/>
                <a:cs typeface="Calibri" panose="020F0502020204030204" pitchFamily="34" charset="0"/>
              </a:rPr>
              <a:t>Kids are frequent c-store shoppers</a:t>
            </a:r>
          </a:p>
        </p:txBody>
      </p:sp>
      <p:pic>
        <p:nvPicPr>
          <p:cNvPr id="4" name="Picture 4"/>
          <p:cNvPicPr>
            <a:picLocks noChangeAspect="1"/>
          </p:cNvPicPr>
          <p:nvPr/>
        </p:nvPicPr>
        <p:blipFill>
          <a:blip r:embed="rId3"/>
          <a:srcRect b="7915"/>
          <a:stretch>
            <a:fillRect/>
          </a:stretch>
        </p:blipFill>
        <p:spPr>
          <a:xfrm>
            <a:off x="8438645" y="1527857"/>
            <a:ext cx="3141368" cy="1901143"/>
          </a:xfrm>
          <a:prstGeom prst="rect">
            <a:avLst/>
          </a:prstGeom>
        </p:spPr>
      </p:pic>
      <p:pic>
        <p:nvPicPr>
          <p:cNvPr id="5" name="Picture 5"/>
          <p:cNvPicPr>
            <a:picLocks noChangeAspect="1"/>
          </p:cNvPicPr>
          <p:nvPr/>
        </p:nvPicPr>
        <p:blipFill>
          <a:blip r:embed="rId4"/>
          <a:srcRect r="18290"/>
          <a:stretch>
            <a:fillRect/>
          </a:stretch>
        </p:blipFill>
        <p:spPr>
          <a:xfrm>
            <a:off x="490752" y="3758407"/>
            <a:ext cx="3193402" cy="1919733"/>
          </a:xfrm>
          <a:prstGeom prst="rect">
            <a:avLst/>
          </a:prstGeom>
        </p:spPr>
      </p:pic>
      <p:sp>
        <p:nvSpPr>
          <p:cNvPr id="6" name="TextBox 6"/>
          <p:cNvSpPr txBox="1"/>
          <p:nvPr/>
        </p:nvSpPr>
        <p:spPr>
          <a:xfrm>
            <a:off x="82326" y="6591262"/>
            <a:ext cx="4571678" cy="13292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1119"/>
              </a:lnSpc>
              <a:spcBef>
                <a:spcPct val="0"/>
              </a:spcBef>
            </a:pPr>
            <a:r>
              <a:rPr lang="en-US" sz="800">
                <a:solidFill>
                  <a:srgbClr val="000000"/>
                </a:solidFill>
                <a:latin typeface="Calibri 2"/>
              </a:rPr>
              <a:t>Sanders-Jackson, Parikh, Schleicher, Fortmann, &amp; Henriksen, 2015</a:t>
            </a:r>
          </a:p>
        </p:txBody>
      </p:sp>
      <p:grpSp>
        <p:nvGrpSpPr>
          <p:cNvPr id="7" name="Group 7"/>
          <p:cNvGrpSpPr/>
          <p:nvPr/>
        </p:nvGrpSpPr>
        <p:grpSpPr>
          <a:xfrm>
            <a:off x="3993886" y="4058405"/>
            <a:ext cx="7420229" cy="1319739"/>
            <a:chOff x="0" y="0"/>
            <a:chExt cx="15566443" cy="2768600"/>
          </a:xfrm>
        </p:grpSpPr>
        <p:sp>
          <p:nvSpPr>
            <p:cNvPr id="8" name="Freeform 8"/>
            <p:cNvSpPr/>
            <p:nvPr/>
          </p:nvSpPr>
          <p:spPr>
            <a:xfrm>
              <a:off x="0" y="0"/>
              <a:ext cx="15566444" cy="2768600"/>
            </a:xfrm>
            <a:custGeom>
              <a:avLst/>
              <a:gdLst/>
              <a:ahLst/>
              <a:cxnLst/>
              <a:rect l="l" t="t" r="r" b="b"/>
              <a:pathLst>
                <a:path w="15566444" h="2768600">
                  <a:moveTo>
                    <a:pt x="15350544" y="0"/>
                  </a:moveTo>
                  <a:lnTo>
                    <a:pt x="215900" y="0"/>
                  </a:lnTo>
                  <a:cubicBezTo>
                    <a:pt x="96520" y="0"/>
                    <a:pt x="0" y="96520"/>
                    <a:pt x="0" y="215900"/>
                  </a:cubicBezTo>
                  <a:lnTo>
                    <a:pt x="0" y="2552700"/>
                  </a:lnTo>
                  <a:cubicBezTo>
                    <a:pt x="0" y="2672080"/>
                    <a:pt x="96520" y="2768600"/>
                    <a:pt x="215900" y="2768600"/>
                  </a:cubicBezTo>
                  <a:lnTo>
                    <a:pt x="15350544" y="2768600"/>
                  </a:lnTo>
                  <a:cubicBezTo>
                    <a:pt x="15469924" y="2768600"/>
                    <a:pt x="15566444" y="2672080"/>
                    <a:pt x="15566444" y="2552700"/>
                  </a:cubicBezTo>
                  <a:lnTo>
                    <a:pt x="15566444" y="215900"/>
                  </a:lnTo>
                  <a:cubicBezTo>
                    <a:pt x="15566444" y="96520"/>
                    <a:pt x="15469924" y="0"/>
                    <a:pt x="15350544" y="0"/>
                  </a:cubicBezTo>
                  <a:close/>
                  <a:moveTo>
                    <a:pt x="15515644" y="1270000"/>
                  </a:moveTo>
                  <a:lnTo>
                    <a:pt x="15515644" y="2552700"/>
                  </a:lnTo>
                  <a:cubicBezTo>
                    <a:pt x="15515644" y="2644140"/>
                    <a:pt x="15441983" y="2717800"/>
                    <a:pt x="15350544" y="2717800"/>
                  </a:cubicBezTo>
                  <a:lnTo>
                    <a:pt x="215900" y="2717800"/>
                  </a:lnTo>
                  <a:cubicBezTo>
                    <a:pt x="124460" y="2717800"/>
                    <a:pt x="50800" y="2644140"/>
                    <a:pt x="50800" y="2552700"/>
                  </a:cubicBezTo>
                  <a:lnTo>
                    <a:pt x="50800" y="215900"/>
                  </a:lnTo>
                  <a:cubicBezTo>
                    <a:pt x="50800" y="124460"/>
                    <a:pt x="124460" y="50800"/>
                    <a:pt x="215900" y="50800"/>
                  </a:cubicBezTo>
                  <a:lnTo>
                    <a:pt x="15350544" y="50800"/>
                  </a:lnTo>
                  <a:cubicBezTo>
                    <a:pt x="15441983" y="50800"/>
                    <a:pt x="15515644" y="124460"/>
                    <a:pt x="15515644" y="215900"/>
                  </a:cubicBezTo>
                  <a:lnTo>
                    <a:pt x="15515644" y="1270000"/>
                  </a:lnTo>
                  <a:close/>
                </a:path>
              </a:pathLst>
            </a:custGeom>
            <a:solidFill>
              <a:srgbClr val="51E0E2"/>
            </a:solidFill>
          </p:spPr>
          <p:txBody>
            <a:bodyPr/>
            <a:lstStyle/>
            <a:p>
              <a:endParaRPr lang="en-US"/>
            </a:p>
          </p:txBody>
        </p:sp>
      </p:grpSp>
      <p:sp>
        <p:nvSpPr>
          <p:cNvPr id="9" name="TextBox 9"/>
          <p:cNvSpPr txBox="1"/>
          <p:nvPr/>
        </p:nvSpPr>
        <p:spPr>
          <a:xfrm>
            <a:off x="4356750" y="4271234"/>
            <a:ext cx="7149450" cy="82650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200"/>
              </a:lnSpc>
            </a:pPr>
            <a:r>
              <a:rPr lang="en-US" sz="3200">
                <a:solidFill>
                  <a:srgbClr val="000000"/>
                </a:solidFill>
                <a:latin typeface="Calibri 2"/>
              </a:rPr>
              <a:t>C-stores have </a:t>
            </a:r>
            <a:r>
              <a:rPr lang="en-US" sz="3200">
                <a:solidFill>
                  <a:srgbClr val="ED1C24"/>
                </a:solidFill>
                <a:latin typeface="Calibri 2"/>
              </a:rPr>
              <a:t>more tobacco marketing materials</a:t>
            </a:r>
            <a:r>
              <a:rPr lang="en-US" sz="3200">
                <a:solidFill>
                  <a:srgbClr val="000000"/>
                </a:solidFill>
                <a:latin typeface="Calibri 2"/>
              </a:rPr>
              <a:t> than other store types</a:t>
            </a:r>
          </a:p>
        </p:txBody>
      </p:sp>
      <p:grpSp>
        <p:nvGrpSpPr>
          <p:cNvPr id="10" name="Group 10"/>
          <p:cNvGrpSpPr/>
          <p:nvPr/>
        </p:nvGrpSpPr>
        <p:grpSpPr>
          <a:xfrm>
            <a:off x="807593" y="1527857"/>
            <a:ext cx="6795999" cy="1580310"/>
            <a:chOff x="0" y="0"/>
            <a:chExt cx="14256909" cy="3315235"/>
          </a:xfrm>
        </p:grpSpPr>
        <p:sp>
          <p:nvSpPr>
            <p:cNvPr id="11" name="Freeform 11"/>
            <p:cNvSpPr/>
            <p:nvPr/>
          </p:nvSpPr>
          <p:spPr>
            <a:xfrm>
              <a:off x="0" y="0"/>
              <a:ext cx="14256908" cy="3315235"/>
            </a:xfrm>
            <a:custGeom>
              <a:avLst/>
              <a:gdLst/>
              <a:ahLst/>
              <a:cxnLst/>
              <a:rect l="l" t="t" r="r" b="b"/>
              <a:pathLst>
                <a:path w="14256908" h="3315235">
                  <a:moveTo>
                    <a:pt x="14041008" y="0"/>
                  </a:moveTo>
                  <a:lnTo>
                    <a:pt x="215900" y="0"/>
                  </a:lnTo>
                  <a:cubicBezTo>
                    <a:pt x="96520" y="0"/>
                    <a:pt x="0" y="96520"/>
                    <a:pt x="0" y="215900"/>
                  </a:cubicBezTo>
                  <a:lnTo>
                    <a:pt x="0" y="3099335"/>
                  </a:lnTo>
                  <a:cubicBezTo>
                    <a:pt x="0" y="3218715"/>
                    <a:pt x="96520" y="3315235"/>
                    <a:pt x="215900" y="3315235"/>
                  </a:cubicBezTo>
                  <a:lnTo>
                    <a:pt x="14041008" y="3315235"/>
                  </a:lnTo>
                  <a:cubicBezTo>
                    <a:pt x="14160388" y="3315235"/>
                    <a:pt x="14256908" y="3218715"/>
                    <a:pt x="14256908" y="3099335"/>
                  </a:cubicBezTo>
                  <a:lnTo>
                    <a:pt x="14256908" y="215900"/>
                  </a:lnTo>
                  <a:cubicBezTo>
                    <a:pt x="14256908" y="96520"/>
                    <a:pt x="14160388" y="0"/>
                    <a:pt x="14041008" y="0"/>
                  </a:cubicBezTo>
                  <a:close/>
                  <a:moveTo>
                    <a:pt x="14206108" y="1270000"/>
                  </a:moveTo>
                  <a:lnTo>
                    <a:pt x="14206108" y="3099335"/>
                  </a:lnTo>
                  <a:cubicBezTo>
                    <a:pt x="14206108" y="3190775"/>
                    <a:pt x="14132449" y="3264435"/>
                    <a:pt x="14041008" y="3264435"/>
                  </a:cubicBezTo>
                  <a:lnTo>
                    <a:pt x="215900" y="3264435"/>
                  </a:lnTo>
                  <a:cubicBezTo>
                    <a:pt x="124460" y="3264435"/>
                    <a:pt x="50800" y="3190775"/>
                    <a:pt x="50800" y="3099335"/>
                  </a:cubicBezTo>
                  <a:lnTo>
                    <a:pt x="50800" y="215900"/>
                  </a:lnTo>
                  <a:cubicBezTo>
                    <a:pt x="50800" y="124460"/>
                    <a:pt x="124460" y="50800"/>
                    <a:pt x="215900" y="50800"/>
                  </a:cubicBezTo>
                  <a:lnTo>
                    <a:pt x="14041008" y="50800"/>
                  </a:lnTo>
                  <a:cubicBezTo>
                    <a:pt x="14132449" y="50800"/>
                    <a:pt x="14206108" y="124460"/>
                    <a:pt x="14206108" y="215900"/>
                  </a:cubicBezTo>
                  <a:lnTo>
                    <a:pt x="14206108" y="1270000"/>
                  </a:lnTo>
                  <a:close/>
                </a:path>
              </a:pathLst>
            </a:custGeom>
            <a:solidFill>
              <a:srgbClr val="51E0E2"/>
            </a:solidFill>
          </p:spPr>
          <p:txBody>
            <a:bodyPr/>
            <a:lstStyle/>
            <a:p>
              <a:endParaRPr lang="en-US"/>
            </a:p>
          </p:txBody>
        </p:sp>
      </p:grpSp>
      <p:sp>
        <p:nvSpPr>
          <p:cNvPr id="12" name="TextBox 12"/>
          <p:cNvSpPr txBox="1"/>
          <p:nvPr/>
        </p:nvSpPr>
        <p:spPr>
          <a:xfrm>
            <a:off x="1284583" y="1635343"/>
            <a:ext cx="6144333" cy="123687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200"/>
              </a:lnSpc>
            </a:pPr>
            <a:r>
              <a:rPr lang="en-US" sz="3200" dirty="0">
                <a:solidFill>
                  <a:srgbClr val="000000"/>
                </a:solidFill>
                <a:latin typeface="Calibri 2"/>
              </a:rPr>
              <a:t>In a nationally representative sample of 13-16 year olds, </a:t>
            </a:r>
            <a:r>
              <a:rPr lang="en-US" sz="3200" dirty="0">
                <a:solidFill>
                  <a:srgbClr val="ED1C24"/>
                </a:solidFill>
                <a:latin typeface="Calibri 2"/>
              </a:rPr>
              <a:t>almost half visit at least once/week</a:t>
            </a:r>
          </a:p>
        </p:txBody>
      </p:sp>
    </p:spTree>
    <p:extLst>
      <p:ext uri="{BB962C8B-B14F-4D97-AF65-F5344CB8AC3E}">
        <p14:creationId xmlns:p14="http://schemas.microsoft.com/office/powerpoint/2010/main" val="18700566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6A7BF3-8A02-1145-BC10-7BFC6BC7AD93}"/>
              </a:ext>
            </a:extLst>
          </p:cNvPr>
          <p:cNvPicPr>
            <a:picLocks noChangeAspect="1"/>
          </p:cNvPicPr>
          <p:nvPr/>
        </p:nvPicPr>
        <p:blipFill>
          <a:blip r:embed="rId3"/>
          <a:stretch>
            <a:fillRect/>
          </a:stretch>
        </p:blipFill>
        <p:spPr>
          <a:xfrm>
            <a:off x="1524000" y="1429433"/>
            <a:ext cx="9144000" cy="3068053"/>
          </a:xfrm>
          <a:prstGeom prst="rect">
            <a:avLst/>
          </a:prstGeom>
        </p:spPr>
      </p:pic>
      <p:sp>
        <p:nvSpPr>
          <p:cNvPr id="2" name="Title 1">
            <a:extLst>
              <a:ext uri="{FF2B5EF4-FFF2-40B4-BE49-F238E27FC236}">
                <a16:creationId xmlns:a16="http://schemas.microsoft.com/office/drawing/2014/main" id="{73867F5B-61A5-444D-8695-C1C2615B925F}"/>
              </a:ext>
            </a:extLst>
          </p:cNvPr>
          <p:cNvSpPr>
            <a:spLocks noGrp="1"/>
          </p:cNvSpPr>
          <p:nvPr>
            <p:ph type="title"/>
          </p:nvPr>
        </p:nvSpPr>
        <p:spPr/>
        <p:txBody>
          <a:bodyPr/>
          <a:lstStyle/>
          <a:p>
            <a:r>
              <a:rPr lang="en-US" dirty="0"/>
              <a:t>Think about trying to quit in this neighborhood…</a:t>
            </a:r>
          </a:p>
        </p:txBody>
      </p:sp>
      <p:sp>
        <p:nvSpPr>
          <p:cNvPr id="6" name="TextBox 5">
            <a:extLst>
              <a:ext uri="{FF2B5EF4-FFF2-40B4-BE49-F238E27FC236}">
                <a16:creationId xmlns:a16="http://schemas.microsoft.com/office/drawing/2014/main" id="{2BB5E41A-6CAB-5D44-B7F8-DA5443B9C3A4}"/>
              </a:ext>
            </a:extLst>
          </p:cNvPr>
          <p:cNvSpPr txBox="1"/>
          <p:nvPr/>
        </p:nvSpPr>
        <p:spPr>
          <a:xfrm>
            <a:off x="3156857" y="4769327"/>
            <a:ext cx="6204856" cy="1200329"/>
          </a:xfrm>
          <a:prstGeom prst="rect">
            <a:avLst/>
          </a:prstGeom>
          <a:noFill/>
        </p:spPr>
        <p:txBody>
          <a:bodyPr wrap="square" rtlCol="0">
            <a:spAutoFit/>
          </a:bodyPr>
          <a:lstStyle/>
          <a:p>
            <a:pPr algn="ctr"/>
            <a:r>
              <a:rPr lang="en-US" sz="2400" dirty="0"/>
              <a:t>Research indicates exposure to retail marketing is associated with </a:t>
            </a:r>
            <a:r>
              <a:rPr lang="en-US" sz="2400" b="1" dirty="0">
                <a:solidFill>
                  <a:schemeClr val="accent1"/>
                </a:solidFill>
              </a:rPr>
              <a:t>impulse purchases &amp; lower probability of quit success</a:t>
            </a:r>
          </a:p>
        </p:txBody>
      </p:sp>
      <p:pic>
        <p:nvPicPr>
          <p:cNvPr id="8" name="Picture 7">
            <a:extLst>
              <a:ext uri="{FF2B5EF4-FFF2-40B4-BE49-F238E27FC236}">
                <a16:creationId xmlns:a16="http://schemas.microsoft.com/office/drawing/2014/main" id="{8172CA71-695E-B84F-BF1E-28E8F172D1BA}"/>
              </a:ext>
            </a:extLst>
          </p:cNvPr>
          <p:cNvPicPr>
            <a:picLocks noChangeAspect="1"/>
          </p:cNvPicPr>
          <p:nvPr/>
        </p:nvPicPr>
        <p:blipFill rotWithShape="1">
          <a:blip r:embed="rId4"/>
          <a:srcRect l="2701" b="13798"/>
          <a:stretch/>
        </p:blipFill>
        <p:spPr>
          <a:xfrm>
            <a:off x="1628504" y="6241497"/>
            <a:ext cx="1692909" cy="448854"/>
          </a:xfrm>
          <a:prstGeom prst="rect">
            <a:avLst/>
          </a:prstGeom>
        </p:spPr>
      </p:pic>
    </p:spTree>
    <p:extLst>
      <p:ext uri="{BB962C8B-B14F-4D97-AF65-F5344CB8AC3E}">
        <p14:creationId xmlns:p14="http://schemas.microsoft.com/office/powerpoint/2010/main" val="30837183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E863B42-FBBD-8D9D-CCFE-13E8665EB411}"/>
              </a:ext>
            </a:extLst>
          </p:cNvPr>
          <p:cNvSpPr>
            <a:spLocks noGrp="1"/>
          </p:cNvSpPr>
          <p:nvPr>
            <p:ph type="title"/>
          </p:nvPr>
        </p:nvSpPr>
        <p:spPr/>
        <p:txBody>
          <a:bodyPr/>
          <a:lstStyle/>
          <a:p>
            <a:r>
              <a:rPr lang="en-US" dirty="0"/>
              <a:t>Meet the Presenter</a:t>
            </a:r>
          </a:p>
        </p:txBody>
      </p:sp>
      <p:sp>
        <p:nvSpPr>
          <p:cNvPr id="9" name="Content Placeholder 8">
            <a:extLst>
              <a:ext uri="{FF2B5EF4-FFF2-40B4-BE49-F238E27FC236}">
                <a16:creationId xmlns:a16="http://schemas.microsoft.com/office/drawing/2014/main" id="{3A037755-5673-8A5B-83FD-381600D8568F}"/>
              </a:ext>
            </a:extLst>
          </p:cNvPr>
          <p:cNvSpPr>
            <a:spLocks noGrp="1"/>
          </p:cNvSpPr>
          <p:nvPr>
            <p:ph idx="1"/>
          </p:nvPr>
        </p:nvSpPr>
        <p:spPr>
          <a:xfrm>
            <a:off x="4866066" y="1707477"/>
            <a:ext cx="7529051" cy="4351338"/>
          </a:xfrm>
        </p:spPr>
        <p:txBody>
          <a:bodyPr/>
          <a:lstStyle/>
          <a:p>
            <a:r>
              <a:rPr lang="en-US" sz="3200" b="1" dirty="0">
                <a:solidFill>
                  <a:schemeClr val="tx1">
                    <a:lumMod val="85000"/>
                    <a:lumOff val="15000"/>
                  </a:schemeClr>
                </a:solidFill>
              </a:rPr>
              <a:t>Jacob Delbridge, MPH</a:t>
            </a:r>
          </a:p>
          <a:p>
            <a:r>
              <a:rPr lang="en-US" sz="3200" dirty="0">
                <a:solidFill>
                  <a:schemeClr val="tx1">
                    <a:lumMod val="85000"/>
                    <a:lumOff val="15000"/>
                  </a:schemeClr>
                </a:solidFill>
              </a:rPr>
              <a:t>Project Director, Counter Tools</a:t>
            </a:r>
          </a:p>
          <a:p>
            <a:r>
              <a:rPr lang="en-US" sz="3200" dirty="0">
                <a:solidFill>
                  <a:schemeClr val="tx1">
                    <a:lumMod val="85000"/>
                    <a:lumOff val="15000"/>
                  </a:schemeClr>
                </a:solidFill>
              </a:rPr>
              <a:t>Pronouns: he/him</a:t>
            </a:r>
          </a:p>
          <a:p>
            <a:endParaRPr lang="en-US" dirty="0"/>
          </a:p>
        </p:txBody>
      </p:sp>
      <p:pic>
        <p:nvPicPr>
          <p:cNvPr id="3" name="Picture 2" descr="A person with a beard&#10;&#10;Description automatically generated">
            <a:extLst>
              <a:ext uri="{FF2B5EF4-FFF2-40B4-BE49-F238E27FC236}">
                <a16:creationId xmlns:a16="http://schemas.microsoft.com/office/drawing/2014/main" id="{9AE696CF-D2A7-57E4-46C6-C4C33F9023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9698" y="1718977"/>
            <a:ext cx="2962575" cy="3505200"/>
          </a:xfrm>
          <a:prstGeom prst="rect">
            <a:avLst/>
          </a:prstGeom>
        </p:spPr>
      </p:pic>
    </p:spTree>
    <p:extLst>
      <p:ext uri="{BB962C8B-B14F-4D97-AF65-F5344CB8AC3E}">
        <p14:creationId xmlns:p14="http://schemas.microsoft.com/office/powerpoint/2010/main" val="34428415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1"/>
          <p:cNvSpPr txBox="1">
            <a:spLocks noGrp="1"/>
          </p:cNvSpPr>
          <p:nvPr>
            <p:ph type="title"/>
          </p:nvPr>
        </p:nvSpPr>
        <p:spPr>
          <a:prstGeom prst="rect">
            <a:avLst/>
          </a:prstGeom>
        </p:spPr>
        <p:txBody>
          <a:bodyPr spcFirstLastPara="1" vert="horz" wrap="square" lIns="121900" tIns="121900" rIns="121900" bIns="121900" rtlCol="0" anchor="ctr" anchorCtr="0">
            <a:noAutofit/>
          </a:bodyPr>
          <a:lstStyle/>
          <a:p>
            <a:pPr algn="l"/>
            <a:r>
              <a:rPr lang="en" dirty="0"/>
              <a:t>Tobacco Retailer Licensing (TRL) </a:t>
            </a:r>
            <a:br>
              <a:rPr lang="en" dirty="0"/>
            </a:br>
            <a:r>
              <a:rPr lang="en" dirty="0"/>
              <a:t>Overview</a:t>
            </a:r>
            <a:endParaRPr dirty="0"/>
          </a:p>
        </p:txBody>
      </p:sp>
    </p:spTree>
    <p:extLst>
      <p:ext uri="{BB962C8B-B14F-4D97-AF65-F5344CB8AC3E}">
        <p14:creationId xmlns:p14="http://schemas.microsoft.com/office/powerpoint/2010/main" val="7973356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139"/>
          <p:cNvSpPr txBox="1">
            <a:spLocks noGrp="1"/>
          </p:cNvSpPr>
          <p:nvPr>
            <p:ph type="title"/>
          </p:nvPr>
        </p:nvSpPr>
        <p:spPr>
          <a:prstGeom prst="rect">
            <a:avLst/>
          </a:prstGeom>
        </p:spPr>
        <p:txBody>
          <a:bodyPr spcFirstLastPara="1" vert="horz" wrap="square" lIns="121900" tIns="60933" rIns="121900" bIns="60933" rtlCol="0" anchor="ctr" anchorCtr="0">
            <a:normAutofit/>
          </a:bodyPr>
          <a:lstStyle/>
          <a:p>
            <a:pPr>
              <a:spcBef>
                <a:spcPts val="0"/>
              </a:spcBef>
            </a:pPr>
            <a:r>
              <a:rPr lang="en" dirty="0"/>
              <a:t>Why TRL Matters</a:t>
            </a:r>
            <a:endParaRPr dirty="0"/>
          </a:p>
        </p:txBody>
      </p:sp>
      <p:grpSp>
        <p:nvGrpSpPr>
          <p:cNvPr id="718" name="Google Shape;718;p139"/>
          <p:cNvGrpSpPr/>
          <p:nvPr/>
        </p:nvGrpSpPr>
        <p:grpSpPr>
          <a:xfrm>
            <a:off x="275530" y="2147767"/>
            <a:ext cx="5922261" cy="899267"/>
            <a:chOff x="943723" y="3098500"/>
            <a:chExt cx="5371504" cy="674450"/>
          </a:xfrm>
        </p:grpSpPr>
        <p:sp>
          <p:nvSpPr>
            <p:cNvPr id="719" name="Google Shape;719;p139"/>
            <p:cNvSpPr/>
            <p:nvPr/>
          </p:nvSpPr>
          <p:spPr>
            <a:xfrm>
              <a:off x="943727" y="3098500"/>
              <a:ext cx="5371500" cy="674400"/>
            </a:xfrm>
            <a:prstGeom prst="rect">
              <a:avLst/>
            </a:prstGeom>
            <a:solidFill>
              <a:srgbClr val="0C58D3"/>
            </a:solidFill>
            <a:ln>
              <a:noFill/>
            </a:ln>
          </p:spPr>
          <p:txBody>
            <a:bodyPr spcFirstLastPara="1" wrap="square" lIns="121900" tIns="121900" rIns="121900" bIns="121900" anchor="ctr" anchorCtr="0">
              <a:noAutofit/>
            </a:bodyPr>
            <a:lstStyle/>
            <a:p>
              <a:endParaRPr sz="2400"/>
            </a:p>
          </p:txBody>
        </p:sp>
        <p:sp>
          <p:nvSpPr>
            <p:cNvPr id="720" name="Google Shape;720;p139"/>
            <p:cNvSpPr/>
            <p:nvPr/>
          </p:nvSpPr>
          <p:spPr>
            <a:xfrm>
              <a:off x="1632122" y="3098513"/>
              <a:ext cx="674400" cy="674400"/>
            </a:xfrm>
            <a:prstGeom prst="rtTriangle">
              <a:avLst/>
            </a:prstGeom>
            <a:solidFill>
              <a:srgbClr val="0E65F0"/>
            </a:solidFill>
            <a:ln>
              <a:noFill/>
            </a:ln>
          </p:spPr>
          <p:txBody>
            <a:bodyPr spcFirstLastPara="1" wrap="square" lIns="121900" tIns="121900" rIns="121900" bIns="121900" anchor="ctr" anchorCtr="0">
              <a:noAutofit/>
            </a:bodyPr>
            <a:lstStyle/>
            <a:p>
              <a:endParaRPr sz="2400"/>
            </a:p>
          </p:txBody>
        </p:sp>
        <p:sp>
          <p:nvSpPr>
            <p:cNvPr id="721" name="Google Shape;721;p139"/>
            <p:cNvSpPr/>
            <p:nvPr/>
          </p:nvSpPr>
          <p:spPr>
            <a:xfrm>
              <a:off x="943723" y="3098513"/>
              <a:ext cx="687600" cy="674400"/>
            </a:xfrm>
            <a:prstGeom prst="rtTriangle">
              <a:avLst/>
            </a:prstGeom>
            <a:solidFill>
              <a:srgbClr val="307BF3"/>
            </a:solidFill>
            <a:ln>
              <a:noFill/>
            </a:ln>
          </p:spPr>
          <p:txBody>
            <a:bodyPr spcFirstLastPara="1" wrap="square" lIns="121900" tIns="121900" rIns="121900" bIns="121900" anchor="ctr" anchorCtr="0">
              <a:noAutofit/>
            </a:bodyPr>
            <a:lstStyle/>
            <a:p>
              <a:endParaRPr sz="2400"/>
            </a:p>
          </p:txBody>
        </p:sp>
        <p:sp>
          <p:nvSpPr>
            <p:cNvPr id="722" name="Google Shape;722;p139"/>
            <p:cNvSpPr/>
            <p:nvPr/>
          </p:nvSpPr>
          <p:spPr>
            <a:xfrm>
              <a:off x="1058448" y="3250957"/>
              <a:ext cx="425700" cy="409200"/>
            </a:xfrm>
            <a:prstGeom prst="rect">
              <a:avLst/>
            </a:prstGeom>
            <a:noFill/>
            <a:ln>
              <a:noFill/>
            </a:ln>
          </p:spPr>
          <p:txBody>
            <a:bodyPr spcFirstLastPara="1" wrap="square" lIns="121900" tIns="121900" rIns="121900" bIns="121900" anchor="b" anchorCtr="0">
              <a:noAutofit/>
            </a:bodyPr>
            <a:lstStyle/>
            <a:p>
              <a:pPr algn="ctr"/>
              <a:r>
                <a:rPr lang="en" sz="2133">
                  <a:solidFill>
                    <a:srgbClr val="FFFFFF"/>
                  </a:solidFill>
                  <a:latin typeface="Roboto"/>
                  <a:ea typeface="Roboto"/>
                  <a:cs typeface="Roboto"/>
                  <a:sym typeface="Roboto"/>
                </a:rPr>
                <a:t>1</a:t>
              </a:r>
              <a:endParaRPr sz="2133">
                <a:solidFill>
                  <a:srgbClr val="FFFFFF"/>
                </a:solidFill>
                <a:latin typeface="Roboto"/>
                <a:ea typeface="Roboto"/>
                <a:cs typeface="Roboto"/>
                <a:sym typeface="Roboto"/>
              </a:endParaRPr>
            </a:p>
          </p:txBody>
        </p:sp>
        <p:sp>
          <p:nvSpPr>
            <p:cNvPr id="723" name="Google Shape;723;p139"/>
            <p:cNvSpPr/>
            <p:nvPr/>
          </p:nvSpPr>
          <p:spPr>
            <a:xfrm>
              <a:off x="1704725" y="3098550"/>
              <a:ext cx="4542900" cy="674400"/>
            </a:xfrm>
            <a:prstGeom prst="rect">
              <a:avLst/>
            </a:prstGeom>
            <a:noFill/>
            <a:ln>
              <a:noFill/>
            </a:ln>
          </p:spPr>
          <p:txBody>
            <a:bodyPr spcFirstLastPara="1" wrap="square" lIns="121900" tIns="121900" rIns="121900" bIns="121900" anchor="t" anchorCtr="0">
              <a:noAutofit/>
            </a:bodyPr>
            <a:lstStyle/>
            <a:p>
              <a:pPr>
                <a:lnSpc>
                  <a:spcPct val="90000"/>
                </a:lnSpc>
                <a:spcBef>
                  <a:spcPts val="400"/>
                </a:spcBef>
              </a:pPr>
              <a:r>
                <a:rPr lang="en" sz="2133" b="1">
                  <a:solidFill>
                    <a:schemeClr val="lt1"/>
                  </a:solidFill>
                  <a:latin typeface="Calibri"/>
                  <a:ea typeface="Calibri"/>
                  <a:cs typeface="Calibri"/>
                  <a:sym typeface="Calibri"/>
                </a:rPr>
                <a:t>Provides and maintains a list of tobacco retailers </a:t>
              </a:r>
              <a:endParaRPr sz="2133" b="1">
                <a:solidFill>
                  <a:schemeClr val="lt1"/>
                </a:solidFill>
                <a:latin typeface="Calibri"/>
                <a:ea typeface="Calibri"/>
                <a:cs typeface="Calibri"/>
                <a:sym typeface="Calibri"/>
              </a:endParaRPr>
            </a:p>
            <a:p>
              <a:endParaRPr sz="1333">
                <a:solidFill>
                  <a:srgbClr val="FFFFFF"/>
                </a:solidFill>
                <a:latin typeface="Roboto"/>
                <a:ea typeface="Roboto"/>
                <a:cs typeface="Roboto"/>
                <a:sym typeface="Roboto"/>
              </a:endParaRPr>
            </a:p>
          </p:txBody>
        </p:sp>
      </p:grpSp>
      <p:grpSp>
        <p:nvGrpSpPr>
          <p:cNvPr id="724" name="Google Shape;724;p139"/>
          <p:cNvGrpSpPr/>
          <p:nvPr/>
        </p:nvGrpSpPr>
        <p:grpSpPr>
          <a:xfrm>
            <a:off x="6355502" y="2046234"/>
            <a:ext cx="5708117" cy="1000749"/>
            <a:chOff x="943723" y="3022350"/>
            <a:chExt cx="5371504" cy="750562"/>
          </a:xfrm>
        </p:grpSpPr>
        <p:sp>
          <p:nvSpPr>
            <p:cNvPr id="725" name="Google Shape;725;p139"/>
            <p:cNvSpPr/>
            <p:nvPr/>
          </p:nvSpPr>
          <p:spPr>
            <a:xfrm>
              <a:off x="943727" y="3098500"/>
              <a:ext cx="5371500" cy="674400"/>
            </a:xfrm>
            <a:prstGeom prst="rect">
              <a:avLst/>
            </a:prstGeom>
            <a:solidFill>
              <a:srgbClr val="0C58D3"/>
            </a:solidFill>
            <a:ln>
              <a:noFill/>
            </a:ln>
          </p:spPr>
          <p:txBody>
            <a:bodyPr spcFirstLastPara="1" wrap="square" lIns="121900" tIns="121900" rIns="121900" bIns="121900" anchor="ctr" anchorCtr="0">
              <a:noAutofit/>
            </a:bodyPr>
            <a:lstStyle/>
            <a:p>
              <a:endParaRPr sz="2400"/>
            </a:p>
          </p:txBody>
        </p:sp>
        <p:sp>
          <p:nvSpPr>
            <p:cNvPr id="726" name="Google Shape;726;p139"/>
            <p:cNvSpPr/>
            <p:nvPr/>
          </p:nvSpPr>
          <p:spPr>
            <a:xfrm>
              <a:off x="1632122" y="3098513"/>
              <a:ext cx="674400" cy="674400"/>
            </a:xfrm>
            <a:prstGeom prst="rtTriangle">
              <a:avLst/>
            </a:prstGeom>
            <a:solidFill>
              <a:srgbClr val="0E65F0"/>
            </a:solidFill>
            <a:ln>
              <a:noFill/>
            </a:ln>
          </p:spPr>
          <p:txBody>
            <a:bodyPr spcFirstLastPara="1" wrap="square" lIns="121900" tIns="121900" rIns="121900" bIns="121900" anchor="ctr" anchorCtr="0">
              <a:noAutofit/>
            </a:bodyPr>
            <a:lstStyle/>
            <a:p>
              <a:endParaRPr sz="2400"/>
            </a:p>
          </p:txBody>
        </p:sp>
        <p:sp>
          <p:nvSpPr>
            <p:cNvPr id="727" name="Google Shape;727;p139"/>
            <p:cNvSpPr/>
            <p:nvPr/>
          </p:nvSpPr>
          <p:spPr>
            <a:xfrm>
              <a:off x="943723" y="3098513"/>
              <a:ext cx="687600" cy="674400"/>
            </a:xfrm>
            <a:prstGeom prst="rtTriangle">
              <a:avLst/>
            </a:prstGeom>
            <a:solidFill>
              <a:srgbClr val="307BF3"/>
            </a:solidFill>
            <a:ln>
              <a:noFill/>
            </a:ln>
          </p:spPr>
          <p:txBody>
            <a:bodyPr spcFirstLastPara="1" wrap="square" lIns="121900" tIns="121900" rIns="121900" bIns="121900" anchor="ctr" anchorCtr="0">
              <a:noAutofit/>
            </a:bodyPr>
            <a:lstStyle/>
            <a:p>
              <a:endParaRPr sz="2400"/>
            </a:p>
          </p:txBody>
        </p:sp>
        <p:sp>
          <p:nvSpPr>
            <p:cNvPr id="728" name="Google Shape;728;p139"/>
            <p:cNvSpPr/>
            <p:nvPr/>
          </p:nvSpPr>
          <p:spPr>
            <a:xfrm>
              <a:off x="1058448" y="3250957"/>
              <a:ext cx="425700" cy="409200"/>
            </a:xfrm>
            <a:prstGeom prst="rect">
              <a:avLst/>
            </a:prstGeom>
            <a:noFill/>
            <a:ln>
              <a:noFill/>
            </a:ln>
          </p:spPr>
          <p:txBody>
            <a:bodyPr spcFirstLastPara="1" wrap="square" lIns="121900" tIns="121900" rIns="121900" bIns="121900" anchor="b" anchorCtr="0">
              <a:noAutofit/>
            </a:bodyPr>
            <a:lstStyle/>
            <a:p>
              <a:pPr algn="ctr"/>
              <a:r>
                <a:rPr lang="en" sz="2133">
                  <a:solidFill>
                    <a:srgbClr val="FFFFFF"/>
                  </a:solidFill>
                  <a:latin typeface="Roboto"/>
                  <a:ea typeface="Roboto"/>
                  <a:cs typeface="Roboto"/>
                  <a:sym typeface="Roboto"/>
                </a:rPr>
                <a:t>2</a:t>
              </a:r>
              <a:endParaRPr sz="2133">
                <a:solidFill>
                  <a:srgbClr val="FFFFFF"/>
                </a:solidFill>
                <a:latin typeface="Roboto"/>
                <a:ea typeface="Roboto"/>
                <a:cs typeface="Roboto"/>
                <a:sym typeface="Roboto"/>
              </a:endParaRPr>
            </a:p>
          </p:txBody>
        </p:sp>
        <p:sp>
          <p:nvSpPr>
            <p:cNvPr id="729" name="Google Shape;729;p139"/>
            <p:cNvSpPr/>
            <p:nvPr/>
          </p:nvSpPr>
          <p:spPr>
            <a:xfrm>
              <a:off x="1704725" y="3022350"/>
              <a:ext cx="4542900" cy="674400"/>
            </a:xfrm>
            <a:prstGeom prst="rect">
              <a:avLst/>
            </a:prstGeom>
            <a:noFill/>
            <a:ln>
              <a:noFill/>
            </a:ln>
          </p:spPr>
          <p:txBody>
            <a:bodyPr spcFirstLastPara="1" wrap="square" lIns="121900" tIns="121900" rIns="121900" bIns="121900" anchor="t" anchorCtr="0">
              <a:noAutofit/>
            </a:bodyPr>
            <a:lstStyle/>
            <a:p>
              <a:pPr>
                <a:lnSpc>
                  <a:spcPct val="90000"/>
                </a:lnSpc>
                <a:spcBef>
                  <a:spcPts val="1333"/>
                </a:spcBef>
              </a:pPr>
              <a:r>
                <a:rPr lang="en" sz="2133" b="1">
                  <a:solidFill>
                    <a:schemeClr val="lt1"/>
                  </a:solidFill>
                  <a:latin typeface="Calibri"/>
                  <a:ea typeface="Calibri"/>
                  <a:cs typeface="Calibri"/>
                  <a:sym typeface="Calibri"/>
                </a:rPr>
                <a:t>Reduces tobacco product sales for underage youth</a:t>
              </a:r>
              <a:endParaRPr sz="2133" b="1">
                <a:solidFill>
                  <a:schemeClr val="lt1"/>
                </a:solidFill>
                <a:latin typeface="Calibri"/>
                <a:ea typeface="Calibri"/>
                <a:cs typeface="Calibri"/>
                <a:sym typeface="Calibri"/>
              </a:endParaRPr>
            </a:p>
          </p:txBody>
        </p:sp>
      </p:grpSp>
      <p:grpSp>
        <p:nvGrpSpPr>
          <p:cNvPr id="730" name="Google Shape;730;p139"/>
          <p:cNvGrpSpPr/>
          <p:nvPr/>
        </p:nvGrpSpPr>
        <p:grpSpPr>
          <a:xfrm>
            <a:off x="275530" y="3300867"/>
            <a:ext cx="5922261" cy="899267"/>
            <a:chOff x="943723" y="3098500"/>
            <a:chExt cx="5371504" cy="674450"/>
          </a:xfrm>
        </p:grpSpPr>
        <p:sp>
          <p:nvSpPr>
            <p:cNvPr id="731" name="Google Shape;731;p139"/>
            <p:cNvSpPr/>
            <p:nvPr/>
          </p:nvSpPr>
          <p:spPr>
            <a:xfrm>
              <a:off x="943727" y="3098500"/>
              <a:ext cx="5371500" cy="674400"/>
            </a:xfrm>
            <a:prstGeom prst="rect">
              <a:avLst/>
            </a:prstGeom>
            <a:solidFill>
              <a:srgbClr val="0C58D3"/>
            </a:solidFill>
            <a:ln>
              <a:noFill/>
            </a:ln>
          </p:spPr>
          <p:txBody>
            <a:bodyPr spcFirstLastPara="1" wrap="square" lIns="121900" tIns="121900" rIns="121900" bIns="121900" anchor="ctr" anchorCtr="0">
              <a:noAutofit/>
            </a:bodyPr>
            <a:lstStyle/>
            <a:p>
              <a:endParaRPr sz="2400"/>
            </a:p>
          </p:txBody>
        </p:sp>
        <p:sp>
          <p:nvSpPr>
            <p:cNvPr id="732" name="Google Shape;732;p139"/>
            <p:cNvSpPr/>
            <p:nvPr/>
          </p:nvSpPr>
          <p:spPr>
            <a:xfrm>
              <a:off x="1632122" y="3098513"/>
              <a:ext cx="674400" cy="674400"/>
            </a:xfrm>
            <a:prstGeom prst="rtTriangle">
              <a:avLst/>
            </a:prstGeom>
            <a:solidFill>
              <a:srgbClr val="0E65F0"/>
            </a:solidFill>
            <a:ln>
              <a:noFill/>
            </a:ln>
          </p:spPr>
          <p:txBody>
            <a:bodyPr spcFirstLastPara="1" wrap="square" lIns="121900" tIns="121900" rIns="121900" bIns="121900" anchor="ctr" anchorCtr="0">
              <a:noAutofit/>
            </a:bodyPr>
            <a:lstStyle/>
            <a:p>
              <a:endParaRPr sz="2400"/>
            </a:p>
          </p:txBody>
        </p:sp>
        <p:sp>
          <p:nvSpPr>
            <p:cNvPr id="733" name="Google Shape;733;p139"/>
            <p:cNvSpPr/>
            <p:nvPr/>
          </p:nvSpPr>
          <p:spPr>
            <a:xfrm>
              <a:off x="943723" y="3098513"/>
              <a:ext cx="687600" cy="674400"/>
            </a:xfrm>
            <a:prstGeom prst="rtTriangle">
              <a:avLst/>
            </a:prstGeom>
            <a:solidFill>
              <a:srgbClr val="307BF3"/>
            </a:solidFill>
            <a:ln>
              <a:noFill/>
            </a:ln>
          </p:spPr>
          <p:txBody>
            <a:bodyPr spcFirstLastPara="1" wrap="square" lIns="121900" tIns="121900" rIns="121900" bIns="121900" anchor="ctr" anchorCtr="0">
              <a:noAutofit/>
            </a:bodyPr>
            <a:lstStyle/>
            <a:p>
              <a:endParaRPr sz="2400"/>
            </a:p>
          </p:txBody>
        </p:sp>
        <p:sp>
          <p:nvSpPr>
            <p:cNvPr id="734" name="Google Shape;734;p139"/>
            <p:cNvSpPr/>
            <p:nvPr/>
          </p:nvSpPr>
          <p:spPr>
            <a:xfrm>
              <a:off x="1058448" y="3250957"/>
              <a:ext cx="425700" cy="409200"/>
            </a:xfrm>
            <a:prstGeom prst="rect">
              <a:avLst/>
            </a:prstGeom>
            <a:noFill/>
            <a:ln>
              <a:noFill/>
            </a:ln>
          </p:spPr>
          <p:txBody>
            <a:bodyPr spcFirstLastPara="1" wrap="square" lIns="121900" tIns="121900" rIns="121900" bIns="121900" anchor="b" anchorCtr="0">
              <a:noAutofit/>
            </a:bodyPr>
            <a:lstStyle/>
            <a:p>
              <a:pPr algn="ctr"/>
              <a:r>
                <a:rPr lang="en" sz="2133">
                  <a:solidFill>
                    <a:srgbClr val="FFFFFF"/>
                  </a:solidFill>
                  <a:latin typeface="Roboto"/>
                  <a:ea typeface="Roboto"/>
                  <a:cs typeface="Roboto"/>
                  <a:sym typeface="Roboto"/>
                </a:rPr>
                <a:t>3</a:t>
              </a:r>
              <a:endParaRPr sz="2133">
                <a:solidFill>
                  <a:srgbClr val="FFFFFF"/>
                </a:solidFill>
                <a:latin typeface="Roboto"/>
                <a:ea typeface="Roboto"/>
                <a:cs typeface="Roboto"/>
                <a:sym typeface="Roboto"/>
              </a:endParaRPr>
            </a:p>
          </p:txBody>
        </p:sp>
        <p:sp>
          <p:nvSpPr>
            <p:cNvPr id="735" name="Google Shape;735;p139"/>
            <p:cNvSpPr/>
            <p:nvPr/>
          </p:nvSpPr>
          <p:spPr>
            <a:xfrm>
              <a:off x="1704725" y="3098550"/>
              <a:ext cx="4542900" cy="674400"/>
            </a:xfrm>
            <a:prstGeom prst="rect">
              <a:avLst/>
            </a:prstGeom>
            <a:noFill/>
            <a:ln>
              <a:noFill/>
            </a:ln>
          </p:spPr>
          <p:txBody>
            <a:bodyPr spcFirstLastPara="1" wrap="square" lIns="121900" tIns="121900" rIns="121900" bIns="121900" anchor="t" anchorCtr="0">
              <a:noAutofit/>
            </a:bodyPr>
            <a:lstStyle/>
            <a:p>
              <a:pPr>
                <a:lnSpc>
                  <a:spcPct val="90000"/>
                </a:lnSpc>
                <a:spcBef>
                  <a:spcPts val="1333"/>
                </a:spcBef>
              </a:pPr>
              <a:r>
                <a:rPr lang="en" sz="2133" b="1">
                  <a:solidFill>
                    <a:schemeClr val="lt1"/>
                  </a:solidFill>
                  <a:latin typeface="Calibri"/>
                  <a:ea typeface="Calibri"/>
                  <a:cs typeface="Calibri"/>
                  <a:sym typeface="Calibri"/>
                </a:rPr>
                <a:t>Prevents youth tobacco use initiation</a:t>
              </a:r>
              <a:endParaRPr sz="2133" b="1">
                <a:solidFill>
                  <a:schemeClr val="lt1"/>
                </a:solidFill>
                <a:latin typeface="Calibri"/>
                <a:ea typeface="Calibri"/>
                <a:cs typeface="Calibri"/>
                <a:sym typeface="Calibri"/>
              </a:endParaRPr>
            </a:p>
            <a:p>
              <a:pPr>
                <a:lnSpc>
                  <a:spcPct val="90000"/>
                </a:lnSpc>
                <a:spcBef>
                  <a:spcPts val="400"/>
                </a:spcBef>
              </a:pPr>
              <a:endParaRPr sz="2133" b="1">
                <a:solidFill>
                  <a:schemeClr val="lt1"/>
                </a:solidFill>
                <a:latin typeface="Calibri"/>
                <a:ea typeface="Calibri"/>
                <a:cs typeface="Calibri"/>
                <a:sym typeface="Calibri"/>
              </a:endParaRPr>
            </a:p>
            <a:p>
              <a:endParaRPr sz="1333">
                <a:solidFill>
                  <a:srgbClr val="FFFFFF"/>
                </a:solidFill>
                <a:latin typeface="Roboto"/>
                <a:ea typeface="Roboto"/>
                <a:cs typeface="Roboto"/>
                <a:sym typeface="Roboto"/>
              </a:endParaRPr>
            </a:p>
          </p:txBody>
        </p:sp>
      </p:grpSp>
      <p:grpSp>
        <p:nvGrpSpPr>
          <p:cNvPr id="736" name="Google Shape;736;p139"/>
          <p:cNvGrpSpPr/>
          <p:nvPr/>
        </p:nvGrpSpPr>
        <p:grpSpPr>
          <a:xfrm>
            <a:off x="6355502" y="3300867"/>
            <a:ext cx="5708117" cy="899267"/>
            <a:chOff x="943723" y="3098500"/>
            <a:chExt cx="5371504" cy="674450"/>
          </a:xfrm>
        </p:grpSpPr>
        <p:sp>
          <p:nvSpPr>
            <p:cNvPr id="737" name="Google Shape;737;p139"/>
            <p:cNvSpPr/>
            <p:nvPr/>
          </p:nvSpPr>
          <p:spPr>
            <a:xfrm>
              <a:off x="943727" y="3098500"/>
              <a:ext cx="5371500" cy="674400"/>
            </a:xfrm>
            <a:prstGeom prst="rect">
              <a:avLst/>
            </a:prstGeom>
            <a:solidFill>
              <a:srgbClr val="0C58D3"/>
            </a:solidFill>
            <a:ln>
              <a:noFill/>
            </a:ln>
          </p:spPr>
          <p:txBody>
            <a:bodyPr spcFirstLastPara="1" wrap="square" lIns="121900" tIns="121900" rIns="121900" bIns="121900" anchor="ctr" anchorCtr="0">
              <a:noAutofit/>
            </a:bodyPr>
            <a:lstStyle/>
            <a:p>
              <a:endParaRPr sz="2400"/>
            </a:p>
          </p:txBody>
        </p:sp>
        <p:sp>
          <p:nvSpPr>
            <p:cNvPr id="738" name="Google Shape;738;p139"/>
            <p:cNvSpPr/>
            <p:nvPr/>
          </p:nvSpPr>
          <p:spPr>
            <a:xfrm>
              <a:off x="1632122" y="3098513"/>
              <a:ext cx="674400" cy="674400"/>
            </a:xfrm>
            <a:prstGeom prst="rtTriangle">
              <a:avLst/>
            </a:prstGeom>
            <a:solidFill>
              <a:srgbClr val="0E65F0"/>
            </a:solidFill>
            <a:ln>
              <a:noFill/>
            </a:ln>
          </p:spPr>
          <p:txBody>
            <a:bodyPr spcFirstLastPara="1" wrap="square" lIns="121900" tIns="121900" rIns="121900" bIns="121900" anchor="ctr" anchorCtr="0">
              <a:noAutofit/>
            </a:bodyPr>
            <a:lstStyle/>
            <a:p>
              <a:endParaRPr sz="2400"/>
            </a:p>
          </p:txBody>
        </p:sp>
        <p:sp>
          <p:nvSpPr>
            <p:cNvPr id="739" name="Google Shape;739;p139"/>
            <p:cNvSpPr/>
            <p:nvPr/>
          </p:nvSpPr>
          <p:spPr>
            <a:xfrm>
              <a:off x="943723" y="3098513"/>
              <a:ext cx="687600" cy="674400"/>
            </a:xfrm>
            <a:prstGeom prst="rtTriangle">
              <a:avLst/>
            </a:prstGeom>
            <a:solidFill>
              <a:srgbClr val="307BF3"/>
            </a:solidFill>
            <a:ln>
              <a:noFill/>
            </a:ln>
          </p:spPr>
          <p:txBody>
            <a:bodyPr spcFirstLastPara="1" wrap="square" lIns="121900" tIns="121900" rIns="121900" bIns="121900" anchor="ctr" anchorCtr="0">
              <a:noAutofit/>
            </a:bodyPr>
            <a:lstStyle/>
            <a:p>
              <a:endParaRPr sz="2400"/>
            </a:p>
          </p:txBody>
        </p:sp>
        <p:sp>
          <p:nvSpPr>
            <p:cNvPr id="740" name="Google Shape;740;p139"/>
            <p:cNvSpPr/>
            <p:nvPr/>
          </p:nvSpPr>
          <p:spPr>
            <a:xfrm>
              <a:off x="1058448" y="3250957"/>
              <a:ext cx="425700" cy="409200"/>
            </a:xfrm>
            <a:prstGeom prst="rect">
              <a:avLst/>
            </a:prstGeom>
            <a:noFill/>
            <a:ln>
              <a:noFill/>
            </a:ln>
          </p:spPr>
          <p:txBody>
            <a:bodyPr spcFirstLastPara="1" wrap="square" lIns="121900" tIns="121900" rIns="121900" bIns="121900" anchor="b" anchorCtr="0">
              <a:noAutofit/>
            </a:bodyPr>
            <a:lstStyle/>
            <a:p>
              <a:pPr algn="ctr"/>
              <a:r>
                <a:rPr lang="en" sz="2133">
                  <a:solidFill>
                    <a:srgbClr val="FFFFFF"/>
                  </a:solidFill>
                  <a:latin typeface="Roboto"/>
                  <a:ea typeface="Roboto"/>
                  <a:cs typeface="Roboto"/>
                  <a:sym typeface="Roboto"/>
                </a:rPr>
                <a:t>4</a:t>
              </a:r>
              <a:endParaRPr sz="2133">
                <a:solidFill>
                  <a:srgbClr val="FFFFFF"/>
                </a:solidFill>
                <a:latin typeface="Roboto"/>
                <a:ea typeface="Roboto"/>
                <a:cs typeface="Roboto"/>
                <a:sym typeface="Roboto"/>
              </a:endParaRPr>
            </a:p>
          </p:txBody>
        </p:sp>
        <p:sp>
          <p:nvSpPr>
            <p:cNvPr id="741" name="Google Shape;741;p139"/>
            <p:cNvSpPr/>
            <p:nvPr/>
          </p:nvSpPr>
          <p:spPr>
            <a:xfrm>
              <a:off x="1704725" y="3098550"/>
              <a:ext cx="4542900" cy="674400"/>
            </a:xfrm>
            <a:prstGeom prst="rect">
              <a:avLst/>
            </a:prstGeom>
            <a:noFill/>
            <a:ln>
              <a:noFill/>
            </a:ln>
          </p:spPr>
          <p:txBody>
            <a:bodyPr spcFirstLastPara="1" wrap="square" lIns="121900" tIns="121900" rIns="121900" bIns="121900" anchor="t" anchorCtr="0">
              <a:noAutofit/>
            </a:bodyPr>
            <a:lstStyle/>
            <a:p>
              <a:pPr>
                <a:lnSpc>
                  <a:spcPct val="90000"/>
                </a:lnSpc>
                <a:spcBef>
                  <a:spcPts val="400"/>
                </a:spcBef>
              </a:pPr>
              <a:r>
                <a:rPr lang="en" sz="2133" b="1">
                  <a:solidFill>
                    <a:schemeClr val="lt1"/>
                  </a:solidFill>
                  <a:latin typeface="Calibri"/>
                  <a:ea typeface="Calibri"/>
                  <a:cs typeface="Calibri"/>
                  <a:sym typeface="Calibri"/>
                </a:rPr>
                <a:t>Can reduce the density, types of, and locations of tobacco retailers </a:t>
              </a:r>
              <a:endParaRPr sz="2133" b="1">
                <a:solidFill>
                  <a:schemeClr val="lt1"/>
                </a:solidFill>
                <a:latin typeface="Calibri"/>
                <a:ea typeface="Calibri"/>
                <a:cs typeface="Calibri"/>
                <a:sym typeface="Calibri"/>
              </a:endParaRPr>
            </a:p>
          </p:txBody>
        </p:sp>
      </p:grpSp>
      <p:grpSp>
        <p:nvGrpSpPr>
          <p:cNvPr id="742" name="Google Shape;742;p139"/>
          <p:cNvGrpSpPr/>
          <p:nvPr/>
        </p:nvGrpSpPr>
        <p:grpSpPr>
          <a:xfrm>
            <a:off x="275530" y="4564900"/>
            <a:ext cx="5922261" cy="899267"/>
            <a:chOff x="943723" y="3098500"/>
            <a:chExt cx="5371504" cy="674450"/>
          </a:xfrm>
        </p:grpSpPr>
        <p:sp>
          <p:nvSpPr>
            <p:cNvPr id="743" name="Google Shape;743;p139"/>
            <p:cNvSpPr/>
            <p:nvPr/>
          </p:nvSpPr>
          <p:spPr>
            <a:xfrm>
              <a:off x="943727" y="3098500"/>
              <a:ext cx="5371500" cy="674400"/>
            </a:xfrm>
            <a:prstGeom prst="rect">
              <a:avLst/>
            </a:prstGeom>
            <a:solidFill>
              <a:srgbClr val="0C58D3"/>
            </a:solidFill>
            <a:ln>
              <a:noFill/>
            </a:ln>
          </p:spPr>
          <p:txBody>
            <a:bodyPr spcFirstLastPara="1" wrap="square" lIns="121900" tIns="121900" rIns="121900" bIns="121900" anchor="ctr" anchorCtr="0">
              <a:noAutofit/>
            </a:bodyPr>
            <a:lstStyle/>
            <a:p>
              <a:endParaRPr sz="2400"/>
            </a:p>
          </p:txBody>
        </p:sp>
        <p:sp>
          <p:nvSpPr>
            <p:cNvPr id="744" name="Google Shape;744;p139"/>
            <p:cNvSpPr/>
            <p:nvPr/>
          </p:nvSpPr>
          <p:spPr>
            <a:xfrm>
              <a:off x="1632122" y="3098513"/>
              <a:ext cx="674400" cy="674400"/>
            </a:xfrm>
            <a:prstGeom prst="rtTriangle">
              <a:avLst/>
            </a:prstGeom>
            <a:solidFill>
              <a:srgbClr val="0E65F0"/>
            </a:solidFill>
            <a:ln>
              <a:noFill/>
            </a:ln>
          </p:spPr>
          <p:txBody>
            <a:bodyPr spcFirstLastPara="1" wrap="square" lIns="121900" tIns="121900" rIns="121900" bIns="121900" anchor="ctr" anchorCtr="0">
              <a:noAutofit/>
            </a:bodyPr>
            <a:lstStyle/>
            <a:p>
              <a:endParaRPr sz="2400"/>
            </a:p>
          </p:txBody>
        </p:sp>
        <p:sp>
          <p:nvSpPr>
            <p:cNvPr id="745" name="Google Shape;745;p139"/>
            <p:cNvSpPr/>
            <p:nvPr/>
          </p:nvSpPr>
          <p:spPr>
            <a:xfrm>
              <a:off x="943723" y="3098513"/>
              <a:ext cx="687600" cy="674400"/>
            </a:xfrm>
            <a:prstGeom prst="rtTriangle">
              <a:avLst/>
            </a:prstGeom>
            <a:solidFill>
              <a:srgbClr val="307BF3"/>
            </a:solidFill>
            <a:ln>
              <a:noFill/>
            </a:ln>
          </p:spPr>
          <p:txBody>
            <a:bodyPr spcFirstLastPara="1" wrap="square" lIns="121900" tIns="121900" rIns="121900" bIns="121900" anchor="ctr" anchorCtr="0">
              <a:noAutofit/>
            </a:bodyPr>
            <a:lstStyle/>
            <a:p>
              <a:endParaRPr sz="2400"/>
            </a:p>
          </p:txBody>
        </p:sp>
        <p:sp>
          <p:nvSpPr>
            <p:cNvPr id="746" name="Google Shape;746;p139"/>
            <p:cNvSpPr/>
            <p:nvPr/>
          </p:nvSpPr>
          <p:spPr>
            <a:xfrm>
              <a:off x="1058448" y="3250957"/>
              <a:ext cx="425700" cy="409200"/>
            </a:xfrm>
            <a:prstGeom prst="rect">
              <a:avLst/>
            </a:prstGeom>
            <a:noFill/>
            <a:ln>
              <a:noFill/>
            </a:ln>
          </p:spPr>
          <p:txBody>
            <a:bodyPr spcFirstLastPara="1" wrap="square" lIns="121900" tIns="121900" rIns="121900" bIns="121900" anchor="b" anchorCtr="0">
              <a:noAutofit/>
            </a:bodyPr>
            <a:lstStyle/>
            <a:p>
              <a:pPr algn="ctr"/>
              <a:r>
                <a:rPr lang="en" sz="2133">
                  <a:solidFill>
                    <a:srgbClr val="FFFFFF"/>
                  </a:solidFill>
                  <a:latin typeface="Roboto"/>
                  <a:ea typeface="Roboto"/>
                  <a:cs typeface="Roboto"/>
                  <a:sym typeface="Roboto"/>
                </a:rPr>
                <a:t>5</a:t>
              </a:r>
              <a:endParaRPr sz="2133">
                <a:solidFill>
                  <a:srgbClr val="FFFFFF"/>
                </a:solidFill>
                <a:latin typeface="Roboto"/>
                <a:ea typeface="Roboto"/>
                <a:cs typeface="Roboto"/>
                <a:sym typeface="Roboto"/>
              </a:endParaRPr>
            </a:p>
          </p:txBody>
        </p:sp>
        <p:sp>
          <p:nvSpPr>
            <p:cNvPr id="747" name="Google Shape;747;p139"/>
            <p:cNvSpPr/>
            <p:nvPr/>
          </p:nvSpPr>
          <p:spPr>
            <a:xfrm>
              <a:off x="1704725" y="3098550"/>
              <a:ext cx="4542900" cy="674400"/>
            </a:xfrm>
            <a:prstGeom prst="rect">
              <a:avLst/>
            </a:prstGeom>
            <a:noFill/>
            <a:ln>
              <a:noFill/>
            </a:ln>
          </p:spPr>
          <p:txBody>
            <a:bodyPr spcFirstLastPara="1" wrap="square" lIns="121900" tIns="121900" rIns="121900" bIns="121900" anchor="t" anchorCtr="0">
              <a:noAutofit/>
            </a:bodyPr>
            <a:lstStyle/>
            <a:p>
              <a:pPr>
                <a:lnSpc>
                  <a:spcPct val="90000"/>
                </a:lnSpc>
                <a:spcBef>
                  <a:spcPts val="1333"/>
                </a:spcBef>
              </a:pPr>
              <a:r>
                <a:rPr lang="en" sz="2133" b="1">
                  <a:solidFill>
                    <a:schemeClr val="lt1"/>
                  </a:solidFill>
                  <a:latin typeface="Calibri"/>
                  <a:ea typeface="Calibri"/>
                  <a:cs typeface="Calibri"/>
                  <a:sym typeface="Calibri"/>
                </a:rPr>
                <a:t>Funds compliance monitoring programs</a:t>
              </a:r>
              <a:endParaRPr sz="2133" b="1">
                <a:solidFill>
                  <a:schemeClr val="lt1"/>
                </a:solidFill>
                <a:latin typeface="Calibri"/>
                <a:ea typeface="Calibri"/>
                <a:cs typeface="Calibri"/>
                <a:sym typeface="Calibri"/>
              </a:endParaRPr>
            </a:p>
            <a:p>
              <a:pPr>
                <a:lnSpc>
                  <a:spcPct val="90000"/>
                </a:lnSpc>
                <a:spcBef>
                  <a:spcPts val="1333"/>
                </a:spcBef>
              </a:pPr>
              <a:endParaRPr sz="2133">
                <a:solidFill>
                  <a:schemeClr val="dk1"/>
                </a:solidFill>
                <a:latin typeface="Calibri"/>
                <a:ea typeface="Calibri"/>
                <a:cs typeface="Calibri"/>
                <a:sym typeface="Calibri"/>
              </a:endParaRPr>
            </a:p>
            <a:p>
              <a:pPr>
                <a:lnSpc>
                  <a:spcPct val="90000"/>
                </a:lnSpc>
                <a:spcBef>
                  <a:spcPts val="400"/>
                </a:spcBef>
              </a:pPr>
              <a:endParaRPr sz="2133" b="1">
                <a:solidFill>
                  <a:schemeClr val="lt1"/>
                </a:solidFill>
                <a:latin typeface="Calibri"/>
                <a:ea typeface="Calibri"/>
                <a:cs typeface="Calibri"/>
                <a:sym typeface="Calibri"/>
              </a:endParaRPr>
            </a:p>
            <a:p>
              <a:endParaRPr sz="1333">
                <a:solidFill>
                  <a:srgbClr val="FFFFFF"/>
                </a:solidFill>
                <a:latin typeface="Roboto"/>
                <a:ea typeface="Roboto"/>
                <a:cs typeface="Roboto"/>
                <a:sym typeface="Roboto"/>
              </a:endParaRPr>
            </a:p>
          </p:txBody>
        </p:sp>
      </p:grpSp>
      <p:grpSp>
        <p:nvGrpSpPr>
          <p:cNvPr id="748" name="Google Shape;748;p139"/>
          <p:cNvGrpSpPr/>
          <p:nvPr/>
        </p:nvGrpSpPr>
        <p:grpSpPr>
          <a:xfrm>
            <a:off x="6355502" y="4564900"/>
            <a:ext cx="5708117" cy="899267"/>
            <a:chOff x="943723" y="3098500"/>
            <a:chExt cx="5371504" cy="674450"/>
          </a:xfrm>
        </p:grpSpPr>
        <p:sp>
          <p:nvSpPr>
            <p:cNvPr id="749" name="Google Shape;749;p139"/>
            <p:cNvSpPr/>
            <p:nvPr/>
          </p:nvSpPr>
          <p:spPr>
            <a:xfrm>
              <a:off x="943727" y="3098500"/>
              <a:ext cx="5371500" cy="674400"/>
            </a:xfrm>
            <a:prstGeom prst="rect">
              <a:avLst/>
            </a:prstGeom>
            <a:solidFill>
              <a:srgbClr val="0C58D3"/>
            </a:solidFill>
            <a:ln>
              <a:noFill/>
            </a:ln>
          </p:spPr>
          <p:txBody>
            <a:bodyPr spcFirstLastPara="1" wrap="square" lIns="121900" tIns="121900" rIns="121900" bIns="121900" anchor="ctr" anchorCtr="0">
              <a:noAutofit/>
            </a:bodyPr>
            <a:lstStyle/>
            <a:p>
              <a:endParaRPr sz="2400"/>
            </a:p>
          </p:txBody>
        </p:sp>
        <p:sp>
          <p:nvSpPr>
            <p:cNvPr id="750" name="Google Shape;750;p139"/>
            <p:cNvSpPr/>
            <p:nvPr/>
          </p:nvSpPr>
          <p:spPr>
            <a:xfrm>
              <a:off x="1632122" y="3098513"/>
              <a:ext cx="674400" cy="674400"/>
            </a:xfrm>
            <a:prstGeom prst="rtTriangle">
              <a:avLst/>
            </a:prstGeom>
            <a:solidFill>
              <a:srgbClr val="0E65F0"/>
            </a:solidFill>
            <a:ln>
              <a:noFill/>
            </a:ln>
          </p:spPr>
          <p:txBody>
            <a:bodyPr spcFirstLastPara="1" wrap="square" lIns="121900" tIns="121900" rIns="121900" bIns="121900" anchor="ctr" anchorCtr="0">
              <a:noAutofit/>
            </a:bodyPr>
            <a:lstStyle/>
            <a:p>
              <a:endParaRPr sz="2400"/>
            </a:p>
          </p:txBody>
        </p:sp>
        <p:sp>
          <p:nvSpPr>
            <p:cNvPr id="751" name="Google Shape;751;p139"/>
            <p:cNvSpPr/>
            <p:nvPr/>
          </p:nvSpPr>
          <p:spPr>
            <a:xfrm>
              <a:off x="943723" y="3098513"/>
              <a:ext cx="687600" cy="674400"/>
            </a:xfrm>
            <a:prstGeom prst="rtTriangle">
              <a:avLst/>
            </a:prstGeom>
            <a:solidFill>
              <a:srgbClr val="307BF3"/>
            </a:solidFill>
            <a:ln>
              <a:noFill/>
            </a:ln>
          </p:spPr>
          <p:txBody>
            <a:bodyPr spcFirstLastPara="1" wrap="square" lIns="121900" tIns="121900" rIns="121900" bIns="121900" anchor="ctr" anchorCtr="0">
              <a:noAutofit/>
            </a:bodyPr>
            <a:lstStyle/>
            <a:p>
              <a:endParaRPr sz="2400"/>
            </a:p>
          </p:txBody>
        </p:sp>
        <p:sp>
          <p:nvSpPr>
            <p:cNvPr id="752" name="Google Shape;752;p139"/>
            <p:cNvSpPr/>
            <p:nvPr/>
          </p:nvSpPr>
          <p:spPr>
            <a:xfrm>
              <a:off x="1058448" y="3250957"/>
              <a:ext cx="425700" cy="409200"/>
            </a:xfrm>
            <a:prstGeom prst="rect">
              <a:avLst/>
            </a:prstGeom>
            <a:noFill/>
            <a:ln>
              <a:noFill/>
            </a:ln>
          </p:spPr>
          <p:txBody>
            <a:bodyPr spcFirstLastPara="1" wrap="square" lIns="121900" tIns="121900" rIns="121900" bIns="121900" anchor="b" anchorCtr="0">
              <a:noAutofit/>
            </a:bodyPr>
            <a:lstStyle/>
            <a:p>
              <a:pPr algn="ctr"/>
              <a:r>
                <a:rPr lang="en" sz="2133">
                  <a:solidFill>
                    <a:srgbClr val="FFFFFF"/>
                  </a:solidFill>
                  <a:latin typeface="Roboto"/>
                  <a:ea typeface="Roboto"/>
                  <a:cs typeface="Roboto"/>
                  <a:sym typeface="Roboto"/>
                </a:rPr>
                <a:t>6</a:t>
              </a:r>
              <a:endParaRPr sz="2133">
                <a:solidFill>
                  <a:srgbClr val="FFFFFF"/>
                </a:solidFill>
                <a:latin typeface="Roboto"/>
                <a:ea typeface="Roboto"/>
                <a:cs typeface="Roboto"/>
                <a:sym typeface="Roboto"/>
              </a:endParaRPr>
            </a:p>
          </p:txBody>
        </p:sp>
        <p:sp>
          <p:nvSpPr>
            <p:cNvPr id="753" name="Google Shape;753;p139"/>
            <p:cNvSpPr/>
            <p:nvPr/>
          </p:nvSpPr>
          <p:spPr>
            <a:xfrm>
              <a:off x="1704725" y="3098550"/>
              <a:ext cx="4542900" cy="674400"/>
            </a:xfrm>
            <a:prstGeom prst="rect">
              <a:avLst/>
            </a:prstGeom>
            <a:noFill/>
            <a:ln>
              <a:noFill/>
            </a:ln>
          </p:spPr>
          <p:txBody>
            <a:bodyPr spcFirstLastPara="1" wrap="square" lIns="121900" tIns="121900" rIns="121900" bIns="121900" anchor="t" anchorCtr="0">
              <a:noAutofit/>
            </a:bodyPr>
            <a:lstStyle/>
            <a:p>
              <a:pPr>
                <a:lnSpc>
                  <a:spcPct val="90000"/>
                </a:lnSpc>
                <a:spcBef>
                  <a:spcPts val="400"/>
                </a:spcBef>
              </a:pPr>
              <a:r>
                <a:rPr lang="en" sz="2133" b="1">
                  <a:solidFill>
                    <a:schemeClr val="lt1"/>
                  </a:solidFill>
                  <a:latin typeface="Calibri"/>
                  <a:ea typeface="Calibri"/>
                  <a:cs typeface="Calibri"/>
                  <a:sym typeface="Calibri"/>
                </a:rPr>
                <a:t>Addresses and enforces additional tobacco control strategies</a:t>
              </a:r>
              <a:endParaRPr sz="2133" b="1">
                <a:solidFill>
                  <a:schemeClr val="lt1"/>
                </a:solidFill>
                <a:latin typeface="Calibri"/>
                <a:ea typeface="Calibri"/>
                <a:cs typeface="Calibri"/>
                <a:sym typeface="Calibri"/>
              </a:endParaRPr>
            </a:p>
          </p:txBody>
        </p:sp>
      </p:gr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9" name="Google Shape;879;p120"/>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pPr>
              <a:spcBef>
                <a:spcPts val="0"/>
              </a:spcBef>
              <a:buClr>
                <a:srgbClr val="ED1C24"/>
              </a:buClr>
              <a:buSzPts val="2700"/>
            </a:pPr>
            <a:r>
              <a:rPr lang="en" sz="3600"/>
              <a:t>Tobacco Retailer Licensing (TRL)</a:t>
            </a:r>
            <a:endParaRPr sz="3600">
              <a:solidFill>
                <a:srgbClr val="FF0000"/>
              </a:solidFill>
            </a:endParaRPr>
          </a:p>
        </p:txBody>
      </p:sp>
      <p:sp>
        <p:nvSpPr>
          <p:cNvPr id="880" name="Google Shape;880;p120"/>
          <p:cNvSpPr txBox="1">
            <a:spLocks noGrp="1"/>
          </p:cNvSpPr>
          <p:nvPr>
            <p:ph idx="1"/>
          </p:nvPr>
        </p:nvSpPr>
        <p:spPr>
          <a:xfrm>
            <a:off x="2077064" y="1334012"/>
            <a:ext cx="8991600" cy="4351338"/>
          </a:xfrm>
          <a:prstGeom prst="rect">
            <a:avLst/>
          </a:prstGeom>
          <a:noFill/>
          <a:ln>
            <a:noFill/>
          </a:ln>
        </p:spPr>
        <p:txBody>
          <a:bodyPr spcFirstLastPara="1" vert="horz" wrap="square" lIns="91433" tIns="45700" rIns="91433" bIns="45700" rtlCol="0" anchor="t" anchorCtr="0">
            <a:normAutofit/>
          </a:bodyPr>
          <a:lstStyle/>
          <a:p>
            <a:pPr marL="287859" indent="-287859">
              <a:spcBef>
                <a:spcPts val="0"/>
              </a:spcBef>
              <a:buClr>
                <a:schemeClr val="dk1"/>
              </a:buClr>
              <a:buSzPts val="1800"/>
              <a:buFont typeface="Arial"/>
              <a:buChar char="•"/>
            </a:pPr>
            <a:r>
              <a:rPr lang="en" sz="2400" b="0" dirty="0">
                <a:latin typeface="Calibri"/>
                <a:ea typeface="Calibri"/>
                <a:cs typeface="Calibri"/>
                <a:sym typeface="Calibri"/>
              </a:rPr>
              <a:t>Licensing is like the binder that holds other tobacco control policies inside</a:t>
            </a:r>
            <a:endParaRPr dirty="0"/>
          </a:p>
          <a:p>
            <a:pPr marL="287859" indent="-287859">
              <a:spcBef>
                <a:spcPts val="2267"/>
              </a:spcBef>
              <a:buClr>
                <a:schemeClr val="dk1"/>
              </a:buClr>
              <a:buSzPts val="1800"/>
              <a:buFont typeface="Arial"/>
              <a:buChar char="•"/>
            </a:pPr>
            <a:r>
              <a:rPr lang="en" sz="2400" b="0" dirty="0">
                <a:latin typeface="Calibri"/>
                <a:ea typeface="Calibri"/>
                <a:cs typeface="Calibri"/>
                <a:sym typeface="Calibri"/>
              </a:rPr>
              <a:t>All tobacco control laws can be </a:t>
            </a:r>
            <a:r>
              <a:rPr lang="en" sz="2400" b="0" i="1" dirty="0">
                <a:latin typeface="Calibri"/>
                <a:ea typeface="Calibri"/>
                <a:cs typeface="Calibri"/>
                <a:sym typeface="Calibri"/>
              </a:rPr>
              <a:t>enforced</a:t>
            </a:r>
            <a:r>
              <a:rPr lang="en" sz="2400" b="0" dirty="0">
                <a:latin typeface="Calibri"/>
                <a:ea typeface="Calibri"/>
                <a:cs typeface="Calibri"/>
                <a:sym typeface="Calibri"/>
              </a:rPr>
              <a:t> through your TRL ordinance</a:t>
            </a:r>
            <a:endParaRPr dirty="0"/>
          </a:p>
          <a:p>
            <a:pPr>
              <a:spcBef>
                <a:spcPts val="2267"/>
              </a:spcBef>
              <a:buClr>
                <a:schemeClr val="dk1"/>
              </a:buClr>
              <a:buSzPts val="1800"/>
            </a:pPr>
            <a:endParaRPr sz="2400" b="0" dirty="0">
              <a:latin typeface="Calibri"/>
              <a:ea typeface="Calibri"/>
              <a:cs typeface="Calibri"/>
              <a:sym typeface="Calibri"/>
            </a:endParaRPr>
          </a:p>
        </p:txBody>
      </p:sp>
      <p:pic>
        <p:nvPicPr>
          <p:cNvPr id="881" name="Google Shape;881;p120"/>
          <p:cNvPicPr preferRelativeResize="0"/>
          <p:nvPr/>
        </p:nvPicPr>
        <p:blipFill rotWithShape="1">
          <a:blip r:embed="rId3">
            <a:alphaModFix/>
          </a:blip>
          <a:srcRect/>
          <a:stretch/>
        </p:blipFill>
        <p:spPr>
          <a:xfrm>
            <a:off x="2981046" y="2732640"/>
            <a:ext cx="6912569" cy="3416513"/>
          </a:xfrm>
          <a:prstGeom prst="rect">
            <a:avLst/>
          </a:prstGeom>
          <a:noFill/>
          <a:ln>
            <a:noFill/>
          </a:ln>
        </p:spPr>
      </p:pic>
    </p:spTree>
    <p:extLst>
      <p:ext uri="{BB962C8B-B14F-4D97-AF65-F5344CB8AC3E}">
        <p14:creationId xmlns:p14="http://schemas.microsoft.com/office/powerpoint/2010/main" val="4126885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9" name="Google Shape;869;p119"/>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pPr>
              <a:spcBef>
                <a:spcPts val="0"/>
              </a:spcBef>
              <a:buClr>
                <a:srgbClr val="ED1C24"/>
              </a:buClr>
              <a:buSzPts val="3300"/>
            </a:pPr>
            <a:r>
              <a:rPr lang="en" dirty="0"/>
              <a:t>An effective licensing system means…</a:t>
            </a:r>
            <a:endParaRPr dirty="0"/>
          </a:p>
        </p:txBody>
      </p:sp>
      <p:sp>
        <p:nvSpPr>
          <p:cNvPr id="870" name="Google Shape;870;p119"/>
          <p:cNvSpPr txBox="1">
            <a:spLocks noGrp="1"/>
          </p:cNvSpPr>
          <p:nvPr>
            <p:ph idx="1"/>
          </p:nvPr>
        </p:nvSpPr>
        <p:spPr>
          <a:prstGeom prst="rect">
            <a:avLst/>
          </a:prstGeom>
          <a:noFill/>
          <a:ln>
            <a:noFill/>
          </a:ln>
        </p:spPr>
        <p:txBody>
          <a:bodyPr spcFirstLastPara="1" vert="horz" wrap="square" lIns="91433" tIns="45700" rIns="91433" bIns="45700" rtlCol="0" anchor="t" anchorCtr="0">
            <a:normAutofit/>
          </a:bodyPr>
          <a:lstStyle/>
          <a:p>
            <a:pPr>
              <a:spcBef>
                <a:spcPts val="0"/>
              </a:spcBef>
              <a:buClr>
                <a:schemeClr val="dk1"/>
              </a:buClr>
              <a:buSzPts val="2100"/>
            </a:pPr>
            <a:endParaRPr dirty="0">
              <a:solidFill>
                <a:srgbClr val="000000"/>
              </a:solidFill>
            </a:endParaRPr>
          </a:p>
          <a:p>
            <a:pPr marL="507987" indent="-499521">
              <a:spcBef>
                <a:spcPts val="1067"/>
              </a:spcBef>
              <a:buClr>
                <a:srgbClr val="000000"/>
              </a:buClr>
              <a:buSzPts val="2100"/>
              <a:buFont typeface="Calibri"/>
              <a:buAutoNum type="arabicPeriod"/>
            </a:pPr>
            <a:r>
              <a:rPr lang="en" dirty="0">
                <a:solidFill>
                  <a:srgbClr val="000000"/>
                </a:solidFill>
              </a:rPr>
              <a:t>All</a:t>
            </a:r>
            <a:r>
              <a:rPr lang="en" dirty="0"/>
              <a:t> retailers (for all tobacco products) </a:t>
            </a:r>
            <a:r>
              <a:rPr lang="en" dirty="0">
                <a:solidFill>
                  <a:srgbClr val="000000"/>
                </a:solidFill>
              </a:rPr>
              <a:t>must obtain a </a:t>
            </a:r>
            <a:r>
              <a:rPr lang="en" dirty="0">
                <a:solidFill>
                  <a:srgbClr val="D1282E"/>
                </a:solidFill>
              </a:rPr>
              <a:t>non-transferable </a:t>
            </a:r>
            <a:r>
              <a:rPr lang="en" dirty="0">
                <a:solidFill>
                  <a:srgbClr val="000000"/>
                </a:solidFill>
              </a:rPr>
              <a:t>license, </a:t>
            </a:r>
            <a:r>
              <a:rPr lang="en" dirty="0">
                <a:solidFill>
                  <a:srgbClr val="D1282E"/>
                </a:solidFill>
              </a:rPr>
              <a:t>renewed annually </a:t>
            </a:r>
            <a:endParaRPr dirty="0">
              <a:solidFill>
                <a:srgbClr val="000000"/>
              </a:solidFill>
            </a:endParaRPr>
          </a:p>
          <a:p>
            <a:pPr marL="507987" indent="-499521">
              <a:spcBef>
                <a:spcPts val="1067"/>
              </a:spcBef>
              <a:buClr>
                <a:srgbClr val="000000"/>
              </a:buClr>
              <a:buSzPts val="2100"/>
              <a:buFont typeface="Calibri"/>
              <a:buAutoNum type="arabicPeriod"/>
            </a:pPr>
            <a:r>
              <a:rPr lang="en" dirty="0">
                <a:solidFill>
                  <a:srgbClr val="000000"/>
                </a:solidFill>
              </a:rPr>
              <a:t>Licensing </a:t>
            </a:r>
            <a:r>
              <a:rPr lang="en" dirty="0">
                <a:solidFill>
                  <a:srgbClr val="D1282E"/>
                </a:solidFill>
              </a:rPr>
              <a:t>fee</a:t>
            </a:r>
            <a:r>
              <a:rPr lang="en" dirty="0">
                <a:solidFill>
                  <a:srgbClr val="000000"/>
                </a:solidFill>
              </a:rPr>
              <a:t> covers administrative and enforcement costs</a:t>
            </a:r>
            <a:endParaRPr dirty="0">
              <a:solidFill>
                <a:srgbClr val="000000"/>
              </a:solidFill>
            </a:endParaRPr>
          </a:p>
          <a:p>
            <a:pPr marL="507987" indent="-499521">
              <a:spcBef>
                <a:spcPts val="1067"/>
              </a:spcBef>
              <a:buClr>
                <a:srgbClr val="000000"/>
              </a:buClr>
              <a:buSzPts val="2100"/>
              <a:buFont typeface="Calibri"/>
              <a:buAutoNum type="arabicPeriod"/>
            </a:pPr>
            <a:r>
              <a:rPr lang="en" dirty="0">
                <a:solidFill>
                  <a:srgbClr val="000000"/>
                </a:solidFill>
              </a:rPr>
              <a:t>Violating </a:t>
            </a:r>
            <a:r>
              <a:rPr lang="en" dirty="0">
                <a:solidFill>
                  <a:srgbClr val="D1282E"/>
                </a:solidFill>
              </a:rPr>
              <a:t>any tobacco control law </a:t>
            </a:r>
            <a:r>
              <a:rPr lang="en" dirty="0">
                <a:solidFill>
                  <a:srgbClr val="000000"/>
                </a:solidFill>
              </a:rPr>
              <a:t>is a violation of the license</a:t>
            </a:r>
            <a:endParaRPr lang="en" dirty="0"/>
          </a:p>
          <a:p>
            <a:pPr marL="507987" indent="-499521">
              <a:spcBef>
                <a:spcPts val="1067"/>
              </a:spcBef>
              <a:buClr>
                <a:srgbClr val="000000"/>
              </a:buClr>
              <a:buSzPts val="2100"/>
              <a:buFont typeface="Calibri"/>
              <a:buAutoNum type="arabicPeriod"/>
            </a:pPr>
            <a:r>
              <a:rPr lang="en" dirty="0">
                <a:solidFill>
                  <a:srgbClr val="000000"/>
                </a:solidFill>
              </a:rPr>
              <a:t>Meaningful penalties: </a:t>
            </a:r>
            <a:r>
              <a:rPr lang="en" dirty="0">
                <a:solidFill>
                  <a:srgbClr val="D1282E"/>
                </a:solidFill>
              </a:rPr>
              <a:t>suspension + revocation</a:t>
            </a:r>
            <a:endParaRPr dirty="0"/>
          </a:p>
          <a:p>
            <a:pPr>
              <a:spcBef>
                <a:spcPts val="1067"/>
              </a:spcBef>
              <a:buClr>
                <a:schemeClr val="dk1"/>
              </a:buClr>
              <a:buSzPts val="2100"/>
            </a:pPr>
            <a:endParaRPr dirty="0"/>
          </a:p>
        </p:txBody>
      </p:sp>
      <p:sp>
        <p:nvSpPr>
          <p:cNvPr id="871" name="Google Shape;871;p119"/>
          <p:cNvSpPr txBox="1"/>
          <p:nvPr/>
        </p:nvSpPr>
        <p:spPr>
          <a:xfrm>
            <a:off x="1584326" y="6561155"/>
            <a:ext cx="1155700" cy="215403"/>
          </a:xfrm>
          <a:prstGeom prst="rect">
            <a:avLst/>
          </a:prstGeom>
          <a:noFill/>
          <a:ln>
            <a:noFill/>
          </a:ln>
        </p:spPr>
        <p:txBody>
          <a:bodyPr spcFirstLastPara="1" wrap="square" lIns="91433" tIns="45700" rIns="91433" bIns="45700" anchor="t" anchorCtr="0">
            <a:spAutoFit/>
          </a:bodyPr>
          <a:lstStyle/>
          <a:p>
            <a:r>
              <a:rPr lang="en" sz="800">
                <a:solidFill>
                  <a:srgbClr val="FFFFFF"/>
                </a:solidFill>
                <a:latin typeface="Arial"/>
                <a:ea typeface="Arial"/>
                <a:cs typeface="Arial"/>
                <a:sym typeface="Arial"/>
              </a:rPr>
              <a:t>Image: hip2save.com</a:t>
            </a:r>
            <a:endParaRPr sz="1467"/>
          </a:p>
        </p:txBody>
      </p:sp>
      <p:sp>
        <p:nvSpPr>
          <p:cNvPr id="872" name="Google Shape;872;p119"/>
          <p:cNvSpPr txBox="1"/>
          <p:nvPr/>
        </p:nvSpPr>
        <p:spPr>
          <a:xfrm>
            <a:off x="5363748" y="5053887"/>
            <a:ext cx="1165704" cy="215403"/>
          </a:xfrm>
          <a:prstGeom prst="rect">
            <a:avLst/>
          </a:prstGeom>
          <a:noFill/>
          <a:ln>
            <a:noFill/>
          </a:ln>
        </p:spPr>
        <p:txBody>
          <a:bodyPr spcFirstLastPara="1" wrap="square" lIns="91433" tIns="45700" rIns="91433" bIns="45700" anchor="t" anchorCtr="0">
            <a:spAutoFit/>
          </a:bodyPr>
          <a:lstStyle/>
          <a:p>
            <a:r>
              <a:rPr lang="en" sz="800">
                <a:solidFill>
                  <a:srgbClr val="FFFFFF"/>
                </a:solidFill>
                <a:latin typeface="Arial"/>
                <a:ea typeface="Arial"/>
                <a:cs typeface="Arial"/>
                <a:sym typeface="Arial"/>
              </a:rPr>
              <a:t>Image: hip2save.com</a:t>
            </a:r>
            <a:endParaRPr sz="1467"/>
          </a:p>
        </p:txBody>
      </p:sp>
    </p:spTree>
    <p:extLst>
      <p:ext uri="{BB962C8B-B14F-4D97-AF65-F5344CB8AC3E}">
        <p14:creationId xmlns:p14="http://schemas.microsoft.com/office/powerpoint/2010/main" val="24296850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B84FB-0281-2FAE-0F68-D9F6DA366DCA}"/>
              </a:ext>
            </a:extLst>
          </p:cNvPr>
          <p:cNvSpPr>
            <a:spLocks noGrp="1"/>
          </p:cNvSpPr>
          <p:nvPr>
            <p:ph type="title"/>
          </p:nvPr>
        </p:nvSpPr>
        <p:spPr/>
        <p:txBody>
          <a:bodyPr/>
          <a:lstStyle/>
          <a:p>
            <a:r>
              <a:rPr lang="en-US" dirty="0"/>
              <a:t>Local Tobacco Retail Licensing</a:t>
            </a:r>
          </a:p>
        </p:txBody>
      </p:sp>
      <p:sp>
        <p:nvSpPr>
          <p:cNvPr id="3" name="Google Shape;1659;p238">
            <a:extLst>
              <a:ext uri="{FF2B5EF4-FFF2-40B4-BE49-F238E27FC236}">
                <a16:creationId xmlns:a16="http://schemas.microsoft.com/office/drawing/2014/main" id="{C35FE984-4FB7-79BB-FA4D-4BEDBD28F517}"/>
              </a:ext>
            </a:extLst>
          </p:cNvPr>
          <p:cNvSpPr txBox="1"/>
          <p:nvPr/>
        </p:nvSpPr>
        <p:spPr>
          <a:xfrm>
            <a:off x="1389080" y="1624021"/>
            <a:ext cx="6474736" cy="4675064"/>
          </a:xfrm>
          <a:prstGeom prst="rect">
            <a:avLst/>
          </a:prstGeom>
          <a:noFill/>
          <a:ln>
            <a:noFill/>
          </a:ln>
        </p:spPr>
        <p:txBody>
          <a:bodyPr spcFirstLastPara="1" wrap="square" lIns="91425" tIns="45700" rIns="91425" bIns="45700" anchor="t" anchorCtr="0">
            <a:noAutofit/>
          </a:bodyPr>
          <a:lstStyle/>
          <a:p>
            <a:pPr marL="457189" indent="-406390">
              <a:lnSpc>
                <a:spcPct val="90000"/>
              </a:lnSpc>
              <a:buClr>
                <a:schemeClr val="dk1"/>
              </a:buClr>
              <a:buSzPts val="2800"/>
              <a:buFont typeface="Calibri"/>
              <a:buAutoNum type="arabicPeriod"/>
            </a:pPr>
            <a:r>
              <a:rPr lang="en" sz="3200" dirty="0">
                <a:solidFill>
                  <a:schemeClr val="dk1"/>
                </a:solidFill>
                <a:latin typeface="Calibri" panose="020F0502020204030204" pitchFamily="34" charset="0"/>
                <a:ea typeface="Calibri"/>
                <a:cs typeface="Calibri" panose="020F0502020204030204" pitchFamily="34" charset="0"/>
                <a:sym typeface="Calibri"/>
              </a:rPr>
              <a:t>Most state-level TRL laws managed by agency that focus on tax law, </a:t>
            </a:r>
            <a:r>
              <a:rPr lang="en" sz="3200" b="1" dirty="0">
                <a:solidFill>
                  <a:schemeClr val="dk1"/>
                </a:solidFill>
                <a:latin typeface="Calibri" panose="020F0502020204030204" pitchFamily="34" charset="0"/>
                <a:ea typeface="Calibri"/>
                <a:cs typeface="Calibri" panose="020F0502020204030204" pitchFamily="34" charset="0"/>
                <a:sym typeface="Calibri"/>
              </a:rPr>
              <a:t>not public health and equity</a:t>
            </a:r>
          </a:p>
          <a:p>
            <a:pPr marL="457189" indent="-406390">
              <a:lnSpc>
                <a:spcPct val="90000"/>
              </a:lnSpc>
              <a:buClr>
                <a:schemeClr val="dk1"/>
              </a:buClr>
              <a:buSzPts val="2800"/>
              <a:buFont typeface="Calibri"/>
              <a:buAutoNum type="arabicPeriod"/>
            </a:pPr>
            <a:endParaRPr sz="3200" b="1" dirty="0">
              <a:solidFill>
                <a:schemeClr val="dk1"/>
              </a:solidFill>
              <a:latin typeface="Calibri" panose="020F0502020204030204" pitchFamily="34" charset="0"/>
              <a:ea typeface="Calibri"/>
              <a:cs typeface="Calibri" panose="020F0502020204030204" pitchFamily="34" charset="0"/>
              <a:sym typeface="Calibri"/>
            </a:endParaRPr>
          </a:p>
          <a:p>
            <a:pPr marL="457189" indent="-406390">
              <a:lnSpc>
                <a:spcPct val="90000"/>
              </a:lnSpc>
              <a:buClr>
                <a:schemeClr val="dk1"/>
              </a:buClr>
              <a:buSzPts val="2800"/>
              <a:buFont typeface="Calibri"/>
              <a:buAutoNum type="arabicPeriod"/>
            </a:pPr>
            <a:r>
              <a:rPr lang="en" sz="3200" dirty="0">
                <a:solidFill>
                  <a:schemeClr val="dk1"/>
                </a:solidFill>
                <a:latin typeface="Calibri" panose="020F0502020204030204" pitchFamily="34" charset="0"/>
                <a:ea typeface="Calibri"/>
                <a:cs typeface="Calibri" panose="020F0502020204030204" pitchFamily="34" charset="0"/>
                <a:sym typeface="Calibri"/>
              </a:rPr>
              <a:t>Local TRL laws </a:t>
            </a:r>
            <a:r>
              <a:rPr lang="en" sz="3200" b="1" dirty="0">
                <a:solidFill>
                  <a:schemeClr val="dk1"/>
                </a:solidFill>
                <a:latin typeface="Calibri" panose="020F0502020204030204" pitchFamily="34" charset="0"/>
                <a:ea typeface="Calibri"/>
                <a:cs typeface="Calibri" panose="020F0502020204030204" pitchFamily="34" charset="0"/>
                <a:sym typeface="Calibri"/>
              </a:rPr>
              <a:t>make enforcement more effective &amp; efficient</a:t>
            </a:r>
          </a:p>
          <a:p>
            <a:pPr marL="457189" indent="-406390">
              <a:lnSpc>
                <a:spcPct val="90000"/>
              </a:lnSpc>
              <a:buClr>
                <a:schemeClr val="dk1"/>
              </a:buClr>
              <a:buSzPts val="2800"/>
              <a:buFont typeface="Calibri"/>
              <a:buAutoNum type="arabicPeriod"/>
            </a:pPr>
            <a:endParaRPr sz="3200" b="1" dirty="0">
              <a:solidFill>
                <a:schemeClr val="dk1"/>
              </a:solidFill>
              <a:latin typeface="Calibri" panose="020F0502020204030204" pitchFamily="34" charset="0"/>
              <a:ea typeface="Calibri"/>
              <a:cs typeface="Calibri" panose="020F0502020204030204" pitchFamily="34" charset="0"/>
              <a:sym typeface="Calibri"/>
            </a:endParaRPr>
          </a:p>
          <a:p>
            <a:pPr marL="457189" indent="-406390">
              <a:lnSpc>
                <a:spcPct val="90000"/>
              </a:lnSpc>
              <a:buClr>
                <a:schemeClr val="dk1"/>
              </a:buClr>
              <a:buSzPts val="2800"/>
              <a:buFont typeface="Calibri"/>
              <a:buAutoNum type="arabicPeriod"/>
            </a:pPr>
            <a:r>
              <a:rPr lang="en" sz="3200" dirty="0">
                <a:solidFill>
                  <a:schemeClr val="dk1"/>
                </a:solidFill>
                <a:latin typeface="Calibri" panose="020F0502020204030204" pitchFamily="34" charset="0"/>
                <a:ea typeface="Calibri"/>
                <a:cs typeface="Calibri" panose="020F0502020204030204" pitchFamily="34" charset="0"/>
                <a:sym typeface="Calibri"/>
              </a:rPr>
              <a:t>Allows for legislation that is</a:t>
            </a:r>
            <a:r>
              <a:rPr lang="en" sz="3200" b="1" dirty="0">
                <a:solidFill>
                  <a:schemeClr val="dk1"/>
                </a:solidFill>
                <a:latin typeface="Calibri" panose="020F0502020204030204" pitchFamily="34" charset="0"/>
                <a:ea typeface="Calibri"/>
                <a:cs typeface="Calibri" panose="020F0502020204030204" pitchFamily="34" charset="0"/>
                <a:sym typeface="Calibri"/>
              </a:rPr>
              <a:t> tailored to suit the specific community needs</a:t>
            </a:r>
            <a:endParaRPr sz="3200" b="1" dirty="0">
              <a:solidFill>
                <a:schemeClr val="dk1"/>
              </a:solidFill>
              <a:latin typeface="Calibri" panose="020F0502020204030204" pitchFamily="34" charset="0"/>
              <a:ea typeface="Calibri"/>
              <a:cs typeface="Calibri" panose="020F0502020204030204" pitchFamily="34" charset="0"/>
              <a:sym typeface="Calibri"/>
            </a:endParaRPr>
          </a:p>
          <a:p>
            <a:pPr>
              <a:lnSpc>
                <a:spcPct val="90000"/>
              </a:lnSpc>
              <a:spcBef>
                <a:spcPts val="751"/>
              </a:spcBef>
              <a:buClr>
                <a:schemeClr val="dk1"/>
              </a:buClr>
              <a:buSzPts val="2400"/>
            </a:pPr>
            <a:endParaRPr sz="3200" dirty="0">
              <a:solidFill>
                <a:schemeClr val="dk1"/>
              </a:solidFill>
              <a:latin typeface="Calibri" panose="020F0502020204030204" pitchFamily="34" charset="0"/>
              <a:ea typeface="Calibri"/>
              <a:cs typeface="Calibri" panose="020F0502020204030204" pitchFamily="34" charset="0"/>
              <a:sym typeface="Calibri"/>
            </a:endParaRPr>
          </a:p>
          <a:p>
            <a:pPr>
              <a:lnSpc>
                <a:spcPct val="90000"/>
              </a:lnSpc>
              <a:spcBef>
                <a:spcPts val="751"/>
              </a:spcBef>
              <a:buClr>
                <a:schemeClr val="dk1"/>
              </a:buClr>
              <a:buSzPts val="2400"/>
            </a:pPr>
            <a:endParaRPr sz="3200" dirty="0">
              <a:solidFill>
                <a:schemeClr val="dk1"/>
              </a:solidFill>
              <a:latin typeface="Calibri" panose="020F0502020204030204" pitchFamily="34" charset="0"/>
              <a:ea typeface="Calibri"/>
              <a:cs typeface="Calibri" panose="020F0502020204030204" pitchFamily="34" charset="0"/>
              <a:sym typeface="Calibri"/>
            </a:endParaRPr>
          </a:p>
          <a:p>
            <a:pPr>
              <a:lnSpc>
                <a:spcPct val="90000"/>
              </a:lnSpc>
              <a:spcBef>
                <a:spcPts val="751"/>
              </a:spcBef>
              <a:buClr>
                <a:schemeClr val="dk1"/>
              </a:buClr>
              <a:buSzPts val="2400"/>
            </a:pPr>
            <a:r>
              <a:rPr lang="en" sz="3200" dirty="0">
                <a:solidFill>
                  <a:schemeClr val="dk1"/>
                </a:solidFill>
                <a:latin typeface="Calibri" panose="020F0502020204030204" pitchFamily="34" charset="0"/>
                <a:ea typeface="Calibri"/>
                <a:cs typeface="Calibri" panose="020F0502020204030204" pitchFamily="34" charset="0"/>
                <a:sym typeface="Calibri"/>
              </a:rPr>
              <a:t> </a:t>
            </a:r>
            <a:endParaRPr sz="3200" dirty="0">
              <a:latin typeface="Calibri" panose="020F0502020204030204" pitchFamily="34" charset="0"/>
              <a:cs typeface="Calibri" panose="020F0502020204030204" pitchFamily="34" charset="0"/>
            </a:endParaRPr>
          </a:p>
          <a:p>
            <a:pPr>
              <a:lnSpc>
                <a:spcPct val="90000"/>
              </a:lnSpc>
              <a:spcBef>
                <a:spcPts val="751"/>
              </a:spcBef>
              <a:buClr>
                <a:schemeClr val="dk1"/>
              </a:buClr>
              <a:buSzPts val="2400"/>
            </a:pPr>
            <a:endParaRPr sz="3200" dirty="0">
              <a:solidFill>
                <a:schemeClr val="dk1"/>
              </a:solidFill>
              <a:latin typeface="Calibri" panose="020F0502020204030204" pitchFamily="34" charset="0"/>
              <a:ea typeface="Calibri"/>
              <a:cs typeface="Calibri" panose="020F0502020204030204" pitchFamily="34" charset="0"/>
              <a:sym typeface="Calibri"/>
            </a:endParaRPr>
          </a:p>
          <a:p>
            <a:pPr>
              <a:lnSpc>
                <a:spcPct val="90000"/>
              </a:lnSpc>
              <a:spcBef>
                <a:spcPts val="751"/>
              </a:spcBef>
              <a:buClr>
                <a:schemeClr val="dk1"/>
              </a:buClr>
              <a:buSzPts val="2400"/>
            </a:pPr>
            <a:endParaRPr sz="3200" dirty="0">
              <a:solidFill>
                <a:schemeClr val="dk1"/>
              </a:solidFill>
              <a:latin typeface="Calibri" panose="020F0502020204030204" pitchFamily="34" charset="0"/>
              <a:ea typeface="Calibri"/>
              <a:cs typeface="Calibri" panose="020F0502020204030204" pitchFamily="34" charset="0"/>
              <a:sym typeface="Calibri"/>
            </a:endParaRPr>
          </a:p>
        </p:txBody>
      </p:sp>
      <p:pic>
        <p:nvPicPr>
          <p:cNvPr id="4" name="Google Shape;1660;p238">
            <a:extLst>
              <a:ext uri="{FF2B5EF4-FFF2-40B4-BE49-F238E27FC236}">
                <a16:creationId xmlns:a16="http://schemas.microsoft.com/office/drawing/2014/main" id="{1A20AB4C-01D6-8134-B2C3-CFA0F37DA64E}"/>
              </a:ext>
            </a:extLst>
          </p:cNvPr>
          <p:cNvPicPr preferRelativeResize="0"/>
          <p:nvPr/>
        </p:nvPicPr>
        <p:blipFill>
          <a:blip r:embed="rId3">
            <a:alphaModFix/>
          </a:blip>
          <a:stretch>
            <a:fillRect/>
          </a:stretch>
        </p:blipFill>
        <p:spPr>
          <a:xfrm>
            <a:off x="7863816" y="1447990"/>
            <a:ext cx="4184424" cy="4280625"/>
          </a:xfrm>
          <a:prstGeom prst="rect">
            <a:avLst/>
          </a:prstGeom>
          <a:noFill/>
          <a:ln>
            <a:noFill/>
          </a:ln>
        </p:spPr>
      </p:pic>
    </p:spTree>
    <p:extLst>
      <p:ext uri="{BB962C8B-B14F-4D97-AF65-F5344CB8AC3E}">
        <p14:creationId xmlns:p14="http://schemas.microsoft.com/office/powerpoint/2010/main" val="10376223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p150"/>
          <p:cNvSpPr txBox="1">
            <a:spLocks noGrp="1"/>
          </p:cNvSpPr>
          <p:nvPr>
            <p:ph type="title"/>
          </p:nvPr>
        </p:nvSpPr>
        <p:spPr>
          <a:prstGeom prst="rect">
            <a:avLst/>
          </a:prstGeom>
          <a:noFill/>
          <a:ln>
            <a:noFill/>
          </a:ln>
        </p:spPr>
        <p:txBody>
          <a:bodyPr spcFirstLastPara="1" vert="horz" wrap="square" lIns="121900" tIns="60933" rIns="121900" bIns="60933" rtlCol="0" anchor="ctr" anchorCtr="0">
            <a:normAutofit/>
          </a:bodyPr>
          <a:lstStyle/>
          <a:p>
            <a:pPr>
              <a:spcBef>
                <a:spcPts val="0"/>
              </a:spcBef>
              <a:buClr>
                <a:srgbClr val="FF0000"/>
              </a:buClr>
              <a:buSzPts val="4400"/>
            </a:pPr>
            <a:r>
              <a:rPr lang="en"/>
              <a:t>Connecting the Dots </a:t>
            </a:r>
            <a:endParaRPr/>
          </a:p>
        </p:txBody>
      </p:sp>
      <p:grpSp>
        <p:nvGrpSpPr>
          <p:cNvPr id="834" name="Google Shape;834;p150"/>
          <p:cNvGrpSpPr/>
          <p:nvPr/>
        </p:nvGrpSpPr>
        <p:grpSpPr>
          <a:xfrm>
            <a:off x="1386853" y="1690731"/>
            <a:ext cx="9418120" cy="4721469"/>
            <a:chOff x="898615" y="0"/>
            <a:chExt cx="7063590" cy="4721470"/>
          </a:xfrm>
        </p:grpSpPr>
        <p:sp>
          <p:nvSpPr>
            <p:cNvPr id="835" name="Google Shape;835;p150"/>
            <p:cNvSpPr/>
            <p:nvPr/>
          </p:nvSpPr>
          <p:spPr>
            <a:xfrm>
              <a:off x="898615" y="0"/>
              <a:ext cx="6962100" cy="4351200"/>
            </a:xfrm>
            <a:custGeom>
              <a:avLst/>
              <a:gdLst/>
              <a:ahLst/>
              <a:cxnLst/>
              <a:rect l="l" t="t" r="r" b="b"/>
              <a:pathLst>
                <a:path w="120000" h="120000" extrusionOk="0">
                  <a:moveTo>
                    <a:pt x="0" y="120000"/>
                  </a:moveTo>
                  <a:quadBezTo>
                    <a:pt x="20000" y="40000"/>
                    <a:pt x="105938" y="15000"/>
                  </a:quadBezTo>
                  <a:lnTo>
                    <a:pt x="105146" y="0"/>
                  </a:lnTo>
                  <a:lnTo>
                    <a:pt x="120000" y="24000"/>
                  </a:lnTo>
                  <a:lnTo>
                    <a:pt x="108314" y="60000"/>
                  </a:lnTo>
                  <a:lnTo>
                    <a:pt x="107522" y="45000"/>
                  </a:lnTo>
                  <a:quadBezTo>
                    <a:pt x="30000" y="55000"/>
                    <a:pt x="0" y="120000"/>
                  </a:quadBezTo>
                  <a:close/>
                </a:path>
              </a:pathLst>
            </a:custGeom>
            <a:solidFill>
              <a:srgbClr val="F7CBCB"/>
            </a:solidFill>
            <a:ln>
              <a:noFill/>
            </a:ln>
          </p:spPr>
          <p:txBody>
            <a:bodyPr spcFirstLastPara="1" wrap="square" lIns="121900" tIns="121900" rIns="121900" bIns="121900" anchor="ctr" anchorCtr="0">
              <a:noAutofit/>
            </a:bodyPr>
            <a:lstStyle/>
            <a:p>
              <a:endParaRPr sz="2400"/>
            </a:p>
          </p:txBody>
        </p:sp>
        <p:sp>
          <p:nvSpPr>
            <p:cNvPr id="836" name="Google Shape;836;p150"/>
            <p:cNvSpPr/>
            <p:nvPr/>
          </p:nvSpPr>
          <p:spPr>
            <a:xfrm>
              <a:off x="1584385" y="3235654"/>
              <a:ext cx="160200" cy="160200"/>
            </a:xfrm>
            <a:prstGeom prst="ellipse">
              <a:avLst/>
            </a:prstGeom>
            <a:solidFill>
              <a:srgbClr val="ED1922"/>
            </a:solidFill>
            <a:ln w="12700" cap="flat" cmpd="sng">
              <a:solidFill>
                <a:schemeClr val="lt1"/>
              </a:solidFill>
              <a:prstDash val="solid"/>
              <a:miter lim="800000"/>
              <a:headEnd type="none" w="sm" len="sm"/>
              <a:tailEnd type="none" w="sm" len="sm"/>
            </a:ln>
          </p:spPr>
          <p:txBody>
            <a:bodyPr spcFirstLastPara="1" wrap="square" lIns="121900" tIns="121900" rIns="121900" bIns="121900" anchor="ctr" anchorCtr="0">
              <a:noAutofit/>
            </a:bodyPr>
            <a:lstStyle/>
            <a:p>
              <a:endParaRPr sz="2400"/>
            </a:p>
          </p:txBody>
        </p:sp>
        <p:sp>
          <p:nvSpPr>
            <p:cNvPr id="837" name="Google Shape;837;p150"/>
            <p:cNvSpPr/>
            <p:nvPr/>
          </p:nvSpPr>
          <p:spPr>
            <a:xfrm>
              <a:off x="1737003" y="3315719"/>
              <a:ext cx="912000" cy="1035600"/>
            </a:xfrm>
            <a:prstGeom prst="rect">
              <a:avLst/>
            </a:prstGeom>
            <a:noFill/>
            <a:ln>
              <a:noFill/>
            </a:ln>
          </p:spPr>
          <p:txBody>
            <a:bodyPr spcFirstLastPara="1" wrap="square" lIns="121900" tIns="121900" rIns="121900" bIns="121900" anchor="ctr" anchorCtr="0">
              <a:noAutofit/>
            </a:bodyPr>
            <a:lstStyle/>
            <a:p>
              <a:endParaRPr sz="2400"/>
            </a:p>
          </p:txBody>
        </p:sp>
        <p:sp>
          <p:nvSpPr>
            <p:cNvPr id="838" name="Google Shape;838;p150"/>
            <p:cNvSpPr txBox="1"/>
            <p:nvPr/>
          </p:nvSpPr>
          <p:spPr>
            <a:xfrm>
              <a:off x="1380275" y="3535570"/>
              <a:ext cx="1223700" cy="1185900"/>
            </a:xfrm>
            <a:prstGeom prst="rect">
              <a:avLst/>
            </a:prstGeom>
            <a:noFill/>
            <a:ln>
              <a:noFill/>
            </a:ln>
          </p:spPr>
          <p:txBody>
            <a:bodyPr spcFirstLastPara="1" wrap="square" lIns="113100" tIns="0" rIns="0" bIns="0" anchor="t" anchorCtr="0">
              <a:noAutofit/>
            </a:bodyPr>
            <a:lstStyle/>
            <a:p>
              <a:pPr>
                <a:lnSpc>
                  <a:spcPct val="90000"/>
                </a:lnSpc>
                <a:buClr>
                  <a:schemeClr val="dk1"/>
                </a:buClr>
                <a:buSzPts val="1600"/>
              </a:pPr>
              <a:r>
                <a:rPr lang="en" sz="2133">
                  <a:solidFill>
                    <a:schemeClr val="dk1"/>
                  </a:solidFill>
                  <a:latin typeface="Calibri"/>
                  <a:ea typeface="Calibri"/>
                  <a:cs typeface="Calibri"/>
                  <a:sym typeface="Calibri"/>
                </a:rPr>
                <a:t>Local and state youth tobacco use rates</a:t>
              </a:r>
              <a:endParaRPr sz="2400"/>
            </a:p>
          </p:txBody>
        </p:sp>
        <p:sp>
          <p:nvSpPr>
            <p:cNvPr id="839" name="Google Shape;839;p150"/>
            <p:cNvSpPr/>
            <p:nvPr/>
          </p:nvSpPr>
          <p:spPr>
            <a:xfrm>
              <a:off x="2451172" y="2402808"/>
              <a:ext cx="250500" cy="250500"/>
            </a:xfrm>
            <a:prstGeom prst="ellipse">
              <a:avLst/>
            </a:prstGeom>
            <a:solidFill>
              <a:srgbClr val="ED1922"/>
            </a:solidFill>
            <a:ln w="12700" cap="flat" cmpd="sng">
              <a:solidFill>
                <a:schemeClr val="lt1"/>
              </a:solidFill>
              <a:prstDash val="solid"/>
              <a:miter lim="800000"/>
              <a:headEnd type="none" w="sm" len="sm"/>
              <a:tailEnd type="none" w="sm" len="sm"/>
            </a:ln>
          </p:spPr>
          <p:txBody>
            <a:bodyPr spcFirstLastPara="1" wrap="square" lIns="121900" tIns="121900" rIns="121900" bIns="121900" anchor="ctr" anchorCtr="0">
              <a:noAutofit/>
            </a:bodyPr>
            <a:lstStyle/>
            <a:p>
              <a:endParaRPr sz="2400"/>
            </a:p>
          </p:txBody>
        </p:sp>
        <p:sp>
          <p:nvSpPr>
            <p:cNvPr id="840" name="Google Shape;840;p150"/>
            <p:cNvSpPr/>
            <p:nvPr/>
          </p:nvSpPr>
          <p:spPr>
            <a:xfrm>
              <a:off x="2603968" y="2528127"/>
              <a:ext cx="1332900" cy="1823100"/>
            </a:xfrm>
            <a:prstGeom prst="rect">
              <a:avLst/>
            </a:prstGeom>
            <a:noFill/>
            <a:ln>
              <a:noFill/>
            </a:ln>
          </p:spPr>
          <p:txBody>
            <a:bodyPr spcFirstLastPara="1" wrap="square" lIns="121900" tIns="121900" rIns="121900" bIns="121900" anchor="ctr" anchorCtr="0">
              <a:noAutofit/>
            </a:bodyPr>
            <a:lstStyle/>
            <a:p>
              <a:endParaRPr sz="2400"/>
            </a:p>
          </p:txBody>
        </p:sp>
        <p:sp>
          <p:nvSpPr>
            <p:cNvPr id="841" name="Google Shape;841;p150"/>
            <p:cNvSpPr txBox="1"/>
            <p:nvPr/>
          </p:nvSpPr>
          <p:spPr>
            <a:xfrm>
              <a:off x="2603975" y="2782136"/>
              <a:ext cx="2158500" cy="1823100"/>
            </a:xfrm>
            <a:prstGeom prst="rect">
              <a:avLst/>
            </a:prstGeom>
            <a:noFill/>
            <a:ln>
              <a:noFill/>
            </a:ln>
          </p:spPr>
          <p:txBody>
            <a:bodyPr spcFirstLastPara="1" wrap="square" lIns="177067" tIns="0" rIns="0" bIns="0" anchor="t" anchorCtr="0">
              <a:noAutofit/>
            </a:bodyPr>
            <a:lstStyle/>
            <a:p>
              <a:pPr>
                <a:lnSpc>
                  <a:spcPct val="90000"/>
                </a:lnSpc>
                <a:buClr>
                  <a:schemeClr val="dk1"/>
                </a:buClr>
                <a:buSzPts val="1600"/>
              </a:pPr>
              <a:r>
                <a:rPr lang="en" sz="2133">
                  <a:solidFill>
                    <a:schemeClr val="dk1"/>
                  </a:solidFill>
                  <a:latin typeface="Calibri"/>
                  <a:ea typeface="Calibri"/>
                  <a:cs typeface="Calibri"/>
                  <a:sym typeface="Calibri"/>
                </a:rPr>
                <a:t>Cheap, flavored, youth-appealing products being sold and advertised </a:t>
              </a:r>
              <a:endParaRPr sz="2400"/>
            </a:p>
          </p:txBody>
        </p:sp>
        <p:sp>
          <p:nvSpPr>
            <p:cNvPr id="842" name="Google Shape;842;p150"/>
            <p:cNvSpPr/>
            <p:nvPr/>
          </p:nvSpPr>
          <p:spPr>
            <a:xfrm>
              <a:off x="3565115" y="1738794"/>
              <a:ext cx="334200" cy="334200"/>
            </a:xfrm>
            <a:prstGeom prst="ellipse">
              <a:avLst/>
            </a:prstGeom>
            <a:solidFill>
              <a:srgbClr val="ED1922"/>
            </a:solidFill>
            <a:ln w="12700" cap="flat" cmpd="sng">
              <a:solidFill>
                <a:schemeClr val="lt1"/>
              </a:solidFill>
              <a:prstDash val="solid"/>
              <a:miter lim="800000"/>
              <a:headEnd type="none" w="sm" len="sm"/>
              <a:tailEnd type="none" w="sm" len="sm"/>
            </a:ln>
          </p:spPr>
          <p:txBody>
            <a:bodyPr spcFirstLastPara="1" wrap="square" lIns="121900" tIns="121900" rIns="121900" bIns="121900" anchor="ctr" anchorCtr="0">
              <a:noAutofit/>
            </a:bodyPr>
            <a:lstStyle/>
            <a:p>
              <a:endParaRPr sz="2400"/>
            </a:p>
          </p:txBody>
        </p:sp>
        <p:sp>
          <p:nvSpPr>
            <p:cNvPr id="843" name="Google Shape;843;p150"/>
            <p:cNvSpPr/>
            <p:nvPr/>
          </p:nvSpPr>
          <p:spPr>
            <a:xfrm>
              <a:off x="3790253" y="1905886"/>
              <a:ext cx="1343700" cy="2445600"/>
            </a:xfrm>
            <a:prstGeom prst="rect">
              <a:avLst/>
            </a:prstGeom>
            <a:noFill/>
            <a:ln>
              <a:noFill/>
            </a:ln>
          </p:spPr>
          <p:txBody>
            <a:bodyPr spcFirstLastPara="1" wrap="square" lIns="121900" tIns="121900" rIns="121900" bIns="121900" anchor="ctr" anchorCtr="0">
              <a:noAutofit/>
            </a:bodyPr>
            <a:lstStyle/>
            <a:p>
              <a:endParaRPr sz="2400"/>
            </a:p>
          </p:txBody>
        </p:sp>
        <p:sp>
          <p:nvSpPr>
            <p:cNvPr id="844" name="Google Shape;844;p150"/>
            <p:cNvSpPr txBox="1"/>
            <p:nvPr/>
          </p:nvSpPr>
          <p:spPr>
            <a:xfrm>
              <a:off x="3790253" y="1905886"/>
              <a:ext cx="1343700" cy="2445600"/>
            </a:xfrm>
            <a:prstGeom prst="rect">
              <a:avLst/>
            </a:prstGeom>
            <a:noFill/>
            <a:ln>
              <a:noFill/>
            </a:ln>
          </p:spPr>
          <p:txBody>
            <a:bodyPr spcFirstLastPara="1" wrap="square" lIns="236100" tIns="0" rIns="0" bIns="0" anchor="t" anchorCtr="0">
              <a:noAutofit/>
            </a:bodyPr>
            <a:lstStyle/>
            <a:p>
              <a:pPr>
                <a:lnSpc>
                  <a:spcPct val="90000"/>
                </a:lnSpc>
                <a:buClr>
                  <a:schemeClr val="dk1"/>
                </a:buClr>
                <a:buSzPts val="1600"/>
              </a:pPr>
              <a:r>
                <a:rPr lang="en" sz="2133">
                  <a:solidFill>
                    <a:schemeClr val="dk1"/>
                  </a:solidFill>
                  <a:latin typeface="Calibri"/>
                  <a:ea typeface="Calibri"/>
                  <a:cs typeface="Calibri"/>
                  <a:sym typeface="Calibri"/>
                </a:rPr>
                <a:t># of retailers near schools </a:t>
              </a:r>
              <a:endParaRPr sz="2400"/>
            </a:p>
          </p:txBody>
        </p:sp>
        <p:sp>
          <p:nvSpPr>
            <p:cNvPr id="845" name="Google Shape;845;p150"/>
            <p:cNvSpPr/>
            <p:nvPr/>
          </p:nvSpPr>
          <p:spPr>
            <a:xfrm>
              <a:off x="4860073" y="1220115"/>
              <a:ext cx="431700" cy="431700"/>
            </a:xfrm>
            <a:prstGeom prst="ellipse">
              <a:avLst/>
            </a:prstGeom>
            <a:solidFill>
              <a:srgbClr val="ED1922"/>
            </a:solidFill>
            <a:ln w="12700" cap="flat" cmpd="sng">
              <a:solidFill>
                <a:schemeClr val="lt1"/>
              </a:solidFill>
              <a:prstDash val="solid"/>
              <a:miter lim="800000"/>
              <a:headEnd type="none" w="sm" len="sm"/>
              <a:tailEnd type="none" w="sm" len="sm"/>
            </a:ln>
          </p:spPr>
          <p:txBody>
            <a:bodyPr spcFirstLastPara="1" wrap="square" lIns="121900" tIns="121900" rIns="121900" bIns="121900" anchor="ctr" anchorCtr="0">
              <a:noAutofit/>
            </a:bodyPr>
            <a:lstStyle/>
            <a:p>
              <a:endParaRPr sz="2400"/>
            </a:p>
          </p:txBody>
        </p:sp>
        <p:sp>
          <p:nvSpPr>
            <p:cNvPr id="846" name="Google Shape;846;p150"/>
            <p:cNvSpPr/>
            <p:nvPr/>
          </p:nvSpPr>
          <p:spPr>
            <a:xfrm>
              <a:off x="5206495" y="1435941"/>
              <a:ext cx="1392300" cy="2915400"/>
            </a:xfrm>
            <a:prstGeom prst="rect">
              <a:avLst/>
            </a:prstGeom>
            <a:noFill/>
            <a:ln>
              <a:noFill/>
            </a:ln>
          </p:spPr>
          <p:txBody>
            <a:bodyPr spcFirstLastPara="1" wrap="square" lIns="121900" tIns="121900" rIns="121900" bIns="121900" anchor="ctr" anchorCtr="0">
              <a:noAutofit/>
            </a:bodyPr>
            <a:lstStyle/>
            <a:p>
              <a:endParaRPr sz="2400"/>
            </a:p>
          </p:txBody>
        </p:sp>
        <p:sp>
          <p:nvSpPr>
            <p:cNvPr id="847" name="Google Shape;847;p150"/>
            <p:cNvSpPr txBox="1"/>
            <p:nvPr/>
          </p:nvSpPr>
          <p:spPr>
            <a:xfrm>
              <a:off x="5206495" y="1435941"/>
              <a:ext cx="1392300" cy="2915400"/>
            </a:xfrm>
            <a:prstGeom prst="rect">
              <a:avLst/>
            </a:prstGeom>
            <a:noFill/>
            <a:ln>
              <a:noFill/>
            </a:ln>
          </p:spPr>
          <p:txBody>
            <a:bodyPr spcFirstLastPara="1" wrap="square" lIns="304933" tIns="0" rIns="0" bIns="0" anchor="t" anchorCtr="0">
              <a:noAutofit/>
            </a:bodyPr>
            <a:lstStyle/>
            <a:p>
              <a:pPr>
                <a:lnSpc>
                  <a:spcPct val="90000"/>
                </a:lnSpc>
                <a:buClr>
                  <a:schemeClr val="dk1"/>
                </a:buClr>
                <a:buSzPts val="1600"/>
              </a:pPr>
              <a:r>
                <a:rPr lang="en" sz="2133">
                  <a:solidFill>
                    <a:schemeClr val="dk1"/>
                  </a:solidFill>
                  <a:latin typeface="Calibri"/>
                  <a:ea typeface="Calibri"/>
                  <a:cs typeface="Calibri"/>
                  <a:sym typeface="Calibri"/>
                </a:rPr>
                <a:t># of retailers who have sold to someone underage (underage sales/sales to minors)</a:t>
              </a:r>
              <a:endParaRPr sz="2400"/>
            </a:p>
          </p:txBody>
        </p:sp>
        <p:sp>
          <p:nvSpPr>
            <p:cNvPr id="848" name="Google Shape;848;p150"/>
            <p:cNvSpPr/>
            <p:nvPr/>
          </p:nvSpPr>
          <p:spPr>
            <a:xfrm>
              <a:off x="6193323" y="873748"/>
              <a:ext cx="549900" cy="549900"/>
            </a:xfrm>
            <a:prstGeom prst="ellipse">
              <a:avLst/>
            </a:prstGeom>
            <a:solidFill>
              <a:srgbClr val="ED1922"/>
            </a:solidFill>
            <a:ln w="12700" cap="flat" cmpd="sng">
              <a:solidFill>
                <a:schemeClr val="lt1"/>
              </a:solidFill>
              <a:prstDash val="solid"/>
              <a:miter lim="800000"/>
              <a:headEnd type="none" w="sm" len="sm"/>
              <a:tailEnd type="none" w="sm" len="sm"/>
            </a:ln>
          </p:spPr>
          <p:txBody>
            <a:bodyPr spcFirstLastPara="1" wrap="square" lIns="121900" tIns="121900" rIns="121900" bIns="121900" anchor="ctr" anchorCtr="0">
              <a:noAutofit/>
            </a:bodyPr>
            <a:lstStyle/>
            <a:p>
              <a:endParaRPr sz="2400"/>
            </a:p>
          </p:txBody>
        </p:sp>
        <p:sp>
          <p:nvSpPr>
            <p:cNvPr id="849" name="Google Shape;849;p150"/>
            <p:cNvSpPr/>
            <p:nvPr/>
          </p:nvSpPr>
          <p:spPr>
            <a:xfrm>
              <a:off x="6569905" y="1148753"/>
              <a:ext cx="1392300" cy="3202500"/>
            </a:xfrm>
            <a:prstGeom prst="rect">
              <a:avLst/>
            </a:prstGeom>
            <a:noFill/>
            <a:ln>
              <a:noFill/>
            </a:ln>
          </p:spPr>
          <p:txBody>
            <a:bodyPr spcFirstLastPara="1" wrap="square" lIns="121900" tIns="121900" rIns="121900" bIns="121900" anchor="ctr" anchorCtr="0">
              <a:noAutofit/>
            </a:bodyPr>
            <a:lstStyle/>
            <a:p>
              <a:endParaRPr sz="2400"/>
            </a:p>
          </p:txBody>
        </p:sp>
        <p:sp>
          <p:nvSpPr>
            <p:cNvPr id="850" name="Google Shape;850;p150"/>
            <p:cNvSpPr txBox="1"/>
            <p:nvPr/>
          </p:nvSpPr>
          <p:spPr>
            <a:xfrm>
              <a:off x="6468430" y="1292386"/>
              <a:ext cx="1392300" cy="3202500"/>
            </a:xfrm>
            <a:prstGeom prst="rect">
              <a:avLst/>
            </a:prstGeom>
            <a:noFill/>
            <a:ln>
              <a:noFill/>
            </a:ln>
          </p:spPr>
          <p:txBody>
            <a:bodyPr spcFirstLastPara="1" wrap="square" lIns="388567" tIns="0" rIns="0" bIns="0" anchor="t" anchorCtr="0">
              <a:noAutofit/>
            </a:bodyPr>
            <a:lstStyle/>
            <a:p>
              <a:pPr>
                <a:lnSpc>
                  <a:spcPct val="90000"/>
                </a:lnSpc>
                <a:buClr>
                  <a:schemeClr val="dk1"/>
                </a:buClr>
                <a:buSzPts val="1600"/>
              </a:pPr>
              <a:r>
                <a:rPr lang="en" sz="2133">
                  <a:solidFill>
                    <a:schemeClr val="dk1"/>
                  </a:solidFill>
                  <a:latin typeface="Calibri"/>
                  <a:ea typeface="Calibri"/>
                  <a:cs typeface="Calibri"/>
                  <a:sym typeface="Calibri"/>
                </a:rPr>
                <a:t>TRL can help protect youth in our community from the influence of tobacco</a:t>
              </a:r>
              <a:endParaRPr sz="2400"/>
            </a:p>
          </p:txBody>
        </p:sp>
      </p:grpSp>
    </p:spTree>
    <p:extLst>
      <p:ext uri="{BB962C8B-B14F-4D97-AF65-F5344CB8AC3E}">
        <p14:creationId xmlns:p14="http://schemas.microsoft.com/office/powerpoint/2010/main" val="40585461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noFill/>
          <a:ln>
            <a:noFill/>
          </a:ln>
        </p:spPr>
        <p:style>
          <a:lnRef idx="0">
            <a:scrgbClr r="0" g="0" b="0"/>
          </a:lnRef>
          <a:fillRef idx="0">
            <a:scrgbClr r="0" g="0" b="0"/>
          </a:fillRef>
          <a:effectRef idx="0">
            <a:scrgbClr r="0" g="0" b="0"/>
          </a:effectRef>
          <a:fontRef idx="minor"/>
        </p:style>
        <p:txBody>
          <a:bodyPr vert="horz" lIns="90000" tIns="45000" rIns="90000" bIns="45000" rtlCol="0" anchor="ctr">
            <a:normAutofit/>
          </a:bodyPr>
          <a:lstStyle/>
          <a:p>
            <a:pPr>
              <a:lnSpc>
                <a:spcPct val="100000"/>
              </a:lnSpc>
            </a:pPr>
            <a:r>
              <a:rPr lang="en-US" sz="5400" spc="-1" dirty="0">
                <a:latin typeface="Calibri" panose="020F0502020204030204" pitchFamily="34" charset="0"/>
                <a:cs typeface="Calibri" panose="020F0502020204030204" pitchFamily="34" charset="0"/>
              </a:rPr>
              <a:t>Why TRL: Key Arguments</a:t>
            </a:r>
          </a:p>
        </p:txBody>
      </p:sp>
      <p:sp>
        <p:nvSpPr>
          <p:cNvPr id="3" name="Content Placeholder 2"/>
          <p:cNvSpPr>
            <a:spLocks noGrp="1"/>
          </p:cNvSpPr>
          <p:nvPr>
            <p:ph idx="1"/>
          </p:nvPr>
        </p:nvSpPr>
        <p:spPr>
          <a:xfrm>
            <a:off x="1582994" y="1825625"/>
            <a:ext cx="9770806" cy="4351338"/>
          </a:xfrm>
        </p:spPr>
        <p:txBody>
          <a:bodyPr>
            <a:normAutofit/>
          </a:bodyPr>
          <a:lstStyle/>
          <a:p>
            <a:pPr marL="342900" indent="-342900">
              <a:buFont typeface="Arial" panose="020B0604020202020204" pitchFamily="34" charset="0"/>
              <a:buChar char="•"/>
            </a:pPr>
            <a:r>
              <a:rPr lang="en-US" sz="2500" b="1" dirty="0"/>
              <a:t>Keeps track of who is selling </a:t>
            </a:r>
          </a:p>
          <a:p>
            <a:pPr marL="342900" indent="-342900">
              <a:buFont typeface="Arial" panose="020B0604020202020204" pitchFamily="34" charset="0"/>
              <a:buChar char="•"/>
            </a:pPr>
            <a:r>
              <a:rPr lang="en-US" sz="2500" b="1" dirty="0"/>
              <a:t>Protecting youth: </a:t>
            </a:r>
          </a:p>
          <a:p>
            <a:pPr marL="1028700" lvl="1" indent="-342900"/>
            <a:r>
              <a:rPr lang="en-US" sz="2100" b="0" dirty="0"/>
              <a:t>Reduces sales to minors</a:t>
            </a:r>
          </a:p>
          <a:p>
            <a:pPr marL="1028700" lvl="1" indent="-342900"/>
            <a:r>
              <a:rPr lang="en-US" sz="2100" dirty="0"/>
              <a:t>Reduces </a:t>
            </a:r>
            <a:r>
              <a:rPr lang="en-US" sz="2100" b="0" dirty="0"/>
              <a:t>youth initiation</a:t>
            </a:r>
          </a:p>
          <a:p>
            <a:pPr marL="1028700" lvl="1" indent="-342900"/>
            <a:r>
              <a:rPr lang="en-US" sz="2100" dirty="0"/>
              <a:t>Reduces</a:t>
            </a:r>
            <a:r>
              <a:rPr lang="en-US" sz="2100" b="0" dirty="0"/>
              <a:t> use of cigarettes &amp; e-cigs</a:t>
            </a:r>
          </a:p>
          <a:p>
            <a:pPr marL="342900" indent="-342900">
              <a:buFont typeface="Arial" panose="020B0604020202020204" pitchFamily="34" charset="0"/>
              <a:buChar char="•"/>
            </a:pPr>
            <a:r>
              <a:rPr lang="en-US" sz="2500" b="1" dirty="0"/>
              <a:t>Comprehensive enforcement:</a:t>
            </a:r>
          </a:p>
          <a:p>
            <a:pPr marL="1028700" lvl="1" indent="-342900"/>
            <a:r>
              <a:rPr lang="en-US" sz="2100" dirty="0"/>
              <a:t>R</a:t>
            </a:r>
            <a:r>
              <a:rPr lang="en-US" sz="2100" b="0" dirty="0"/>
              <a:t>egular visits to EVERY retailer</a:t>
            </a:r>
          </a:p>
          <a:p>
            <a:pPr marL="1028700" lvl="1" indent="-342900"/>
            <a:r>
              <a:rPr lang="en-US" sz="2100" dirty="0"/>
              <a:t>M</a:t>
            </a:r>
            <a:r>
              <a:rPr lang="en-US" sz="2100" b="0" dirty="0"/>
              <a:t>eaningful penalties for violations</a:t>
            </a:r>
            <a:endParaRPr lang="en-US" sz="2100" dirty="0"/>
          </a:p>
          <a:p>
            <a:pPr marL="1028700" lvl="1" indent="-342900"/>
            <a:r>
              <a:rPr lang="en-US" sz="2100" b="0" dirty="0"/>
              <a:t>Allows agencies to prioritize compliance checks with sufficient funding </a:t>
            </a:r>
            <a:endParaRPr lang="en-US" sz="2100" dirty="0"/>
          </a:p>
          <a:p>
            <a:pPr marL="342900" indent="-342900">
              <a:buFont typeface="Arial" panose="020B0604020202020204" pitchFamily="34" charset="0"/>
              <a:buChar char="•"/>
            </a:pPr>
            <a:endParaRPr lang="en-US" sz="2500" dirty="0"/>
          </a:p>
        </p:txBody>
      </p:sp>
      <p:sp>
        <p:nvSpPr>
          <p:cNvPr id="2" name="TextBox 1">
            <a:extLst>
              <a:ext uri="{FF2B5EF4-FFF2-40B4-BE49-F238E27FC236}">
                <a16:creationId xmlns:a16="http://schemas.microsoft.com/office/drawing/2014/main" id="{D3A27CAE-3972-5A46-8A5F-7064566EBA24}"/>
              </a:ext>
            </a:extLst>
          </p:cNvPr>
          <p:cNvSpPr txBox="1"/>
          <p:nvPr/>
        </p:nvSpPr>
        <p:spPr>
          <a:xfrm>
            <a:off x="70104" y="5659296"/>
            <a:ext cx="12051792" cy="900246"/>
          </a:xfrm>
          <a:prstGeom prst="rect">
            <a:avLst/>
          </a:prstGeom>
          <a:noFill/>
        </p:spPr>
        <p:txBody>
          <a:bodyPr wrap="square" rtlCol="0">
            <a:spAutoFit/>
          </a:bodyPr>
          <a:lstStyle/>
          <a:p>
            <a:r>
              <a:rPr lang="en-US" sz="1050" dirty="0"/>
              <a:t>1. The American Lung Association in California Center for Tobacco Policy and Organizing. Tobacco Retailer Licensing Is Effective, 2013. Available at: http://center4tobaccopolicy.org/</a:t>
            </a:r>
            <a:r>
              <a:rPr lang="en-US" sz="1050" dirty="0" err="1"/>
              <a:t>wp</a:t>
            </a:r>
            <a:r>
              <a:rPr lang="en-US" sz="1050" dirty="0"/>
              <a:t>-content/ uploads/2016/10/Tobacco-Retailer-Licensing-is-EffectiveSeptember-2013.pdf. </a:t>
            </a:r>
          </a:p>
          <a:p>
            <a:r>
              <a:rPr lang="en-US" sz="1050" dirty="0"/>
              <a:t>2. Forster JL, Murray DM, Wolfson M, Blaine TM, </a:t>
            </a:r>
            <a:r>
              <a:rPr lang="en-US" sz="1050" dirty="0" err="1"/>
              <a:t>Wagenaar</a:t>
            </a:r>
            <a:r>
              <a:rPr lang="en-US" sz="1050" dirty="0"/>
              <a:t> AC, </a:t>
            </a:r>
            <a:r>
              <a:rPr lang="en-US" sz="1050" dirty="0" err="1"/>
              <a:t>Hennrikus</a:t>
            </a:r>
            <a:r>
              <a:rPr lang="en-US" sz="1050" dirty="0"/>
              <a:t> DJ. The effects of community policies to reduce youth access to tobacco. American Journal of Public Health. 1998;88(8):1193-8</a:t>
            </a:r>
          </a:p>
          <a:p>
            <a:r>
              <a:rPr lang="en-US" sz="1050" dirty="0"/>
              <a:t>3. https://</a:t>
            </a:r>
            <a:r>
              <a:rPr lang="en-US" sz="1050" dirty="0" err="1"/>
              <a:t>countertobacco.org</a:t>
            </a:r>
            <a:r>
              <a:rPr lang="en-US" sz="1050" dirty="0"/>
              <a:t>/resources-tools/stories-from-the-field/retailer-licensing-in-</a:t>
            </a:r>
            <a:r>
              <a:rPr lang="en-US" sz="1050" dirty="0" err="1"/>
              <a:t>edgewater</a:t>
            </a:r>
            <a:r>
              <a:rPr lang="en-US" sz="1050" dirty="0"/>
              <a:t>-</a:t>
            </a:r>
            <a:r>
              <a:rPr lang="en-US" sz="1050" dirty="0" err="1"/>
              <a:t>colorado</a:t>
            </a:r>
            <a:r>
              <a:rPr lang="en-US" sz="1050" dirty="0"/>
              <a:t>/</a:t>
            </a:r>
          </a:p>
          <a:p>
            <a:r>
              <a:rPr lang="en-US" sz="1050" dirty="0"/>
              <a:t>4. Astor, RL et al. (2019). Tobacco Retailer Licensing and Youth Product Use. </a:t>
            </a:r>
            <a:r>
              <a:rPr lang="en-US" sz="1050" i="1" dirty="0"/>
              <a:t>Pediatrics, 143 (2)</a:t>
            </a:r>
            <a:endParaRPr lang="en-US" sz="1050" dirty="0"/>
          </a:p>
        </p:txBody>
      </p:sp>
    </p:spTree>
    <p:extLst>
      <p:ext uri="{BB962C8B-B14F-4D97-AF65-F5344CB8AC3E}">
        <p14:creationId xmlns:p14="http://schemas.microsoft.com/office/powerpoint/2010/main" val="926993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noFill/>
          <a:ln>
            <a:noFill/>
          </a:ln>
        </p:spPr>
        <p:style>
          <a:lnRef idx="0">
            <a:scrgbClr r="0" g="0" b="0"/>
          </a:lnRef>
          <a:fillRef idx="0">
            <a:scrgbClr r="0" g="0" b="0"/>
          </a:fillRef>
          <a:effectRef idx="0">
            <a:scrgbClr r="0" g="0" b="0"/>
          </a:effectRef>
          <a:fontRef idx="minor"/>
        </p:style>
        <p:txBody>
          <a:bodyPr vert="horz" lIns="90000" tIns="45000" rIns="90000" bIns="45000" rtlCol="0" anchor="ctr">
            <a:normAutofit fontScale="90000"/>
          </a:bodyPr>
          <a:lstStyle/>
          <a:p>
            <a:pPr>
              <a:lnSpc>
                <a:spcPct val="100000"/>
              </a:lnSpc>
            </a:pPr>
            <a:r>
              <a:rPr lang="en-US" sz="5400" spc="-1" dirty="0">
                <a:latin typeface="Interstate"/>
              </a:rPr>
              <a:t>Why TRL: </a:t>
            </a:r>
            <a:br>
              <a:rPr lang="en-US" sz="5400" spc="-1" dirty="0">
                <a:latin typeface="Interstate"/>
              </a:rPr>
            </a:br>
            <a:r>
              <a:rPr lang="en-US" sz="5400" spc="-1" dirty="0">
                <a:latin typeface="Interstate"/>
              </a:rPr>
              <a:t>Youth Protection</a:t>
            </a:r>
          </a:p>
        </p:txBody>
      </p:sp>
      <p:sp>
        <p:nvSpPr>
          <p:cNvPr id="3" name="Content Placeholder 2"/>
          <p:cNvSpPr>
            <a:spLocks noGrp="1"/>
          </p:cNvSpPr>
          <p:nvPr>
            <p:ph idx="1"/>
          </p:nvPr>
        </p:nvSpPr>
        <p:spPr>
          <a:xfrm>
            <a:off x="1691149" y="1833989"/>
            <a:ext cx="9662650" cy="3731069"/>
          </a:xfrm>
        </p:spPr>
        <p:txBody>
          <a:bodyPr>
            <a:normAutofit lnSpcReduction="10000"/>
          </a:bodyPr>
          <a:lstStyle/>
          <a:p>
            <a:r>
              <a:rPr lang="en-US" sz="2400" dirty="0"/>
              <a:t>Reduces sales to minors</a:t>
            </a:r>
          </a:p>
          <a:p>
            <a:pPr marL="702900" lvl="1" indent="-342900">
              <a:buFont typeface="Arial" panose="020B0604020202020204" pitchFamily="34" charset="0"/>
              <a:buChar char="•"/>
            </a:pPr>
            <a:r>
              <a:rPr lang="en-US" dirty="0"/>
              <a:t>Decrease by avg. of  26% in CA jurisdictions w/ strong TRLs</a:t>
            </a:r>
            <a:r>
              <a:rPr lang="en-US" baseline="30000" dirty="0"/>
              <a:t>1</a:t>
            </a:r>
          </a:p>
          <a:p>
            <a:pPr marL="702900" lvl="1" indent="-342900">
              <a:buFont typeface="Arial" panose="020B0604020202020204" pitchFamily="34" charset="0"/>
              <a:buChar char="•"/>
            </a:pPr>
            <a:r>
              <a:rPr lang="en-US" dirty="0"/>
              <a:t>Decrease from 39% to 5% in MN communities</a:t>
            </a:r>
            <a:r>
              <a:rPr lang="en-US" baseline="30000" dirty="0"/>
              <a:t>2</a:t>
            </a:r>
            <a:r>
              <a:rPr lang="en-US" dirty="0"/>
              <a:t> </a:t>
            </a:r>
          </a:p>
          <a:p>
            <a:pPr marL="702900" lvl="1" indent="-342900">
              <a:buFont typeface="Arial" panose="020B0604020202020204" pitchFamily="34" charset="0"/>
              <a:buChar char="•"/>
            </a:pPr>
            <a:r>
              <a:rPr lang="en-US" dirty="0"/>
              <a:t>Decrease of 76% in CO communities</a:t>
            </a:r>
            <a:r>
              <a:rPr lang="en-US" baseline="30000" dirty="0"/>
              <a:t>3</a:t>
            </a:r>
            <a:r>
              <a:rPr lang="en-US" dirty="0"/>
              <a:t> </a:t>
            </a:r>
          </a:p>
          <a:p>
            <a:endParaRPr lang="en-US" sz="1600" dirty="0"/>
          </a:p>
          <a:p>
            <a:r>
              <a:rPr lang="en-US" sz="2400" dirty="0"/>
              <a:t>Reduces youth initiation &amp; use of cigarettes &amp; e-cigs</a:t>
            </a:r>
          </a:p>
          <a:p>
            <a:pPr marL="342900" indent="-342900">
              <a:buFont typeface="Arial" panose="020B0604020202020204" pitchFamily="34" charset="0"/>
              <a:buChar char="•"/>
            </a:pPr>
            <a:r>
              <a:rPr lang="en-US" sz="2400" dirty="0"/>
              <a:t>Over 6 months, youth in communities with strong TRLs were</a:t>
            </a:r>
          </a:p>
          <a:p>
            <a:pPr marL="702900" lvl="1" indent="-342900">
              <a:buFont typeface="Arial" panose="020B0604020202020204" pitchFamily="34" charset="0"/>
              <a:buChar char="•"/>
            </a:pPr>
            <a:r>
              <a:rPr lang="en-US" dirty="0"/>
              <a:t>33% less likely to have initiated cigarette use;</a:t>
            </a:r>
          </a:p>
          <a:p>
            <a:pPr marL="702900" lvl="1" indent="-342900">
              <a:buFont typeface="Arial" panose="020B0604020202020204" pitchFamily="34" charset="0"/>
              <a:buChar char="•"/>
            </a:pPr>
            <a:r>
              <a:rPr lang="en-US" dirty="0"/>
              <a:t>26% less likely to have initiated e-cigarette use;</a:t>
            </a:r>
          </a:p>
          <a:p>
            <a:pPr marL="702900" lvl="1" indent="-342900">
              <a:buFont typeface="Arial" panose="020B0604020202020204" pitchFamily="34" charset="0"/>
              <a:buChar char="•"/>
            </a:pPr>
            <a:r>
              <a:rPr lang="en-US" dirty="0"/>
              <a:t>55% less likely have become a current e-cigarette user</a:t>
            </a:r>
            <a:r>
              <a:rPr lang="en-US" baseline="30000" dirty="0"/>
              <a:t>4</a:t>
            </a:r>
            <a:r>
              <a:rPr lang="en-US" dirty="0"/>
              <a:t> </a:t>
            </a:r>
          </a:p>
          <a:p>
            <a:pPr lvl="1"/>
            <a:endParaRPr lang="en-US" sz="2100" dirty="0"/>
          </a:p>
        </p:txBody>
      </p:sp>
      <p:sp>
        <p:nvSpPr>
          <p:cNvPr id="2" name="TextBox 1">
            <a:extLst>
              <a:ext uri="{FF2B5EF4-FFF2-40B4-BE49-F238E27FC236}">
                <a16:creationId xmlns:a16="http://schemas.microsoft.com/office/drawing/2014/main" id="{D3A27CAE-3972-5A46-8A5F-7064566EBA24}"/>
              </a:ext>
            </a:extLst>
          </p:cNvPr>
          <p:cNvSpPr txBox="1"/>
          <p:nvPr/>
        </p:nvSpPr>
        <p:spPr>
          <a:xfrm>
            <a:off x="373380" y="5565058"/>
            <a:ext cx="8557260" cy="1107996"/>
          </a:xfrm>
          <a:prstGeom prst="rect">
            <a:avLst/>
          </a:prstGeom>
          <a:noFill/>
        </p:spPr>
        <p:txBody>
          <a:bodyPr wrap="square" rtlCol="0">
            <a:spAutoFit/>
          </a:bodyPr>
          <a:lstStyle/>
          <a:p>
            <a:r>
              <a:rPr lang="en-US" sz="1100" dirty="0"/>
              <a:t>1. The American Lung Association in California Center for Tobacco Policy and Organizing. Tobacco Retailer Licensing Is Effective, 2013. Available at: http://center4tobaccopolicy.org/</a:t>
            </a:r>
            <a:r>
              <a:rPr lang="en-US" sz="1100" dirty="0" err="1"/>
              <a:t>wp</a:t>
            </a:r>
            <a:r>
              <a:rPr lang="en-US" sz="1100" dirty="0"/>
              <a:t>-content/ uploads/2016/10/Tobacco-Retailer-Licensing-is-EffectiveSeptember-2013.pdf. </a:t>
            </a:r>
          </a:p>
          <a:p>
            <a:r>
              <a:rPr lang="en-US" sz="1100" dirty="0"/>
              <a:t>2. Forster JL, Murray DM, Wolfson M, Blaine TM, </a:t>
            </a:r>
            <a:r>
              <a:rPr lang="en-US" sz="1100" dirty="0" err="1"/>
              <a:t>Wagenaar</a:t>
            </a:r>
            <a:r>
              <a:rPr lang="en-US" sz="1100" dirty="0"/>
              <a:t> AC, </a:t>
            </a:r>
            <a:r>
              <a:rPr lang="en-US" sz="1100" dirty="0" err="1"/>
              <a:t>Hennrikus</a:t>
            </a:r>
            <a:r>
              <a:rPr lang="en-US" sz="1100" dirty="0"/>
              <a:t> DJ. The effects of community policies to reduce youth access to tobacco. American Journal of Public Health. 1998;88(8):1193-8</a:t>
            </a:r>
          </a:p>
          <a:p>
            <a:r>
              <a:rPr lang="en-US" sz="1100" dirty="0"/>
              <a:t>3. https://</a:t>
            </a:r>
            <a:r>
              <a:rPr lang="en-US" sz="1100" dirty="0" err="1"/>
              <a:t>countertobacco.org</a:t>
            </a:r>
            <a:r>
              <a:rPr lang="en-US" sz="1100" dirty="0"/>
              <a:t>/resources-tools/stories-from-the-field/retailer-licensing-in-</a:t>
            </a:r>
            <a:r>
              <a:rPr lang="en-US" sz="1100" dirty="0" err="1"/>
              <a:t>edgewater</a:t>
            </a:r>
            <a:r>
              <a:rPr lang="en-US" sz="1100" dirty="0"/>
              <a:t>-</a:t>
            </a:r>
            <a:r>
              <a:rPr lang="en-US" sz="1100" dirty="0" err="1"/>
              <a:t>colorado</a:t>
            </a:r>
            <a:r>
              <a:rPr lang="en-US" sz="1100" dirty="0"/>
              <a:t>/</a:t>
            </a:r>
          </a:p>
          <a:p>
            <a:r>
              <a:rPr lang="en-US" sz="1100" dirty="0"/>
              <a:t>4. Astor, RL et al. (2019). Tobacco Retailer Licensing and Youth Product Use. </a:t>
            </a:r>
            <a:r>
              <a:rPr lang="en-US" sz="1100" i="1" dirty="0"/>
              <a:t>Pediatrics, 143 (2)</a:t>
            </a:r>
            <a:endParaRPr lang="en-US" sz="1100" dirty="0"/>
          </a:p>
        </p:txBody>
      </p:sp>
    </p:spTree>
    <p:extLst>
      <p:ext uri="{BB962C8B-B14F-4D97-AF65-F5344CB8AC3E}">
        <p14:creationId xmlns:p14="http://schemas.microsoft.com/office/powerpoint/2010/main" val="4384660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sp>
        <p:nvSpPr>
          <p:cNvPr id="1076" name="Google Shape;1076;p174"/>
          <p:cNvSpPr txBox="1">
            <a:spLocks noGrp="1"/>
          </p:cNvSpPr>
          <p:nvPr>
            <p:ph type="title"/>
          </p:nvPr>
        </p:nvSpPr>
        <p:spPr>
          <a:prstGeom prst="rect">
            <a:avLst/>
          </a:prstGeom>
          <a:noFill/>
          <a:ln>
            <a:noFill/>
          </a:ln>
        </p:spPr>
        <p:txBody>
          <a:bodyPr spcFirstLastPara="1" vert="horz" wrap="square" lIns="121900" tIns="60933" rIns="121900" bIns="60933" rtlCol="0" anchor="ctr" anchorCtr="0">
            <a:normAutofit/>
          </a:bodyPr>
          <a:lstStyle/>
          <a:p>
            <a:pPr>
              <a:spcBef>
                <a:spcPts val="0"/>
              </a:spcBef>
              <a:buClr>
                <a:srgbClr val="FF0000"/>
              </a:buClr>
              <a:buSzPts val="3600"/>
            </a:pPr>
            <a:r>
              <a:rPr lang="en" sz="4800"/>
              <a:t>Tobacco Retailer Licensing</a:t>
            </a:r>
            <a:endParaRPr sz="4800">
              <a:solidFill>
                <a:srgbClr val="FF0000"/>
              </a:solidFill>
            </a:endParaRPr>
          </a:p>
        </p:txBody>
      </p:sp>
      <p:sp>
        <p:nvSpPr>
          <p:cNvPr id="1077" name="Google Shape;1077;p174"/>
          <p:cNvSpPr txBox="1"/>
          <p:nvPr/>
        </p:nvSpPr>
        <p:spPr>
          <a:xfrm>
            <a:off x="80433" y="6561153"/>
            <a:ext cx="1540800" cy="287268"/>
          </a:xfrm>
          <a:prstGeom prst="rect">
            <a:avLst/>
          </a:prstGeom>
          <a:noFill/>
          <a:ln>
            <a:noFill/>
          </a:ln>
        </p:spPr>
        <p:txBody>
          <a:bodyPr spcFirstLastPara="1" wrap="square" lIns="121900" tIns="60933" rIns="121900" bIns="60933" anchor="t" anchorCtr="0">
            <a:spAutoFit/>
          </a:bodyPr>
          <a:lstStyle/>
          <a:p>
            <a:r>
              <a:rPr lang="en" sz="1067">
                <a:solidFill>
                  <a:srgbClr val="FFFFFF"/>
                </a:solidFill>
                <a:latin typeface="Arial"/>
                <a:ea typeface="Arial"/>
                <a:cs typeface="Arial"/>
                <a:sym typeface="Arial"/>
              </a:rPr>
              <a:t>Image: hip2save.com</a:t>
            </a:r>
            <a:endParaRPr sz="2400"/>
          </a:p>
        </p:txBody>
      </p:sp>
      <p:sp>
        <p:nvSpPr>
          <p:cNvPr id="1078" name="Google Shape;1078;p174"/>
          <p:cNvSpPr txBox="1"/>
          <p:nvPr/>
        </p:nvSpPr>
        <p:spPr>
          <a:xfrm>
            <a:off x="5119664" y="5053888"/>
            <a:ext cx="752400" cy="615691"/>
          </a:xfrm>
          <a:prstGeom prst="rect">
            <a:avLst/>
          </a:prstGeom>
          <a:noFill/>
          <a:ln>
            <a:noFill/>
          </a:ln>
        </p:spPr>
        <p:txBody>
          <a:bodyPr spcFirstLastPara="1" wrap="square" lIns="121900" tIns="60933" rIns="121900" bIns="60933" anchor="t" anchorCtr="0">
            <a:spAutoFit/>
          </a:bodyPr>
          <a:lstStyle/>
          <a:p>
            <a:r>
              <a:rPr lang="en" sz="1067">
                <a:solidFill>
                  <a:srgbClr val="FFFFFF"/>
                </a:solidFill>
                <a:latin typeface="Arial"/>
                <a:ea typeface="Arial"/>
                <a:cs typeface="Arial"/>
                <a:sym typeface="Arial"/>
              </a:rPr>
              <a:t>Image: hip2save.com</a:t>
            </a:r>
            <a:endParaRPr sz="2400"/>
          </a:p>
        </p:txBody>
      </p:sp>
      <p:sp>
        <p:nvSpPr>
          <p:cNvPr id="1079" name="Google Shape;1079;p174"/>
          <p:cNvSpPr txBox="1"/>
          <p:nvPr/>
        </p:nvSpPr>
        <p:spPr>
          <a:xfrm>
            <a:off x="396122" y="1474083"/>
            <a:ext cx="11596400" cy="4451805"/>
          </a:xfrm>
          <a:prstGeom prst="rect">
            <a:avLst/>
          </a:prstGeom>
          <a:noFill/>
          <a:ln>
            <a:noFill/>
          </a:ln>
        </p:spPr>
        <p:txBody>
          <a:bodyPr spcFirstLastPara="1" wrap="square" lIns="121900" tIns="60933" rIns="121900" bIns="60933" anchor="t" anchorCtr="0">
            <a:spAutoFit/>
          </a:bodyPr>
          <a:lstStyle/>
          <a:p>
            <a:pPr algn="ctr"/>
            <a:r>
              <a:rPr lang="en" sz="4000" b="1" dirty="0">
                <a:latin typeface="Calibri"/>
                <a:ea typeface="Calibri"/>
                <a:cs typeface="Calibri"/>
                <a:sym typeface="Calibri"/>
              </a:rPr>
              <a:t>Key Considerations</a:t>
            </a:r>
            <a:endParaRPr sz="2667" dirty="0">
              <a:latin typeface="Calibri"/>
              <a:ea typeface="Calibri"/>
              <a:cs typeface="Calibri"/>
              <a:sym typeface="Calibri"/>
            </a:endParaRPr>
          </a:p>
          <a:p>
            <a:endParaRPr sz="2800" dirty="0">
              <a:solidFill>
                <a:srgbClr val="000000"/>
              </a:solidFill>
              <a:latin typeface="Arial"/>
              <a:ea typeface="Arial"/>
              <a:cs typeface="Arial"/>
              <a:sym typeface="Arial"/>
            </a:endParaRPr>
          </a:p>
          <a:p>
            <a:pPr marL="609585" indent="-541853">
              <a:buClr>
                <a:srgbClr val="000000"/>
              </a:buClr>
              <a:buSzPts val="1600"/>
              <a:buFont typeface="Calibri"/>
              <a:buAutoNum type="arabicPeriod"/>
            </a:pPr>
            <a:r>
              <a:rPr lang="en" sz="2133" dirty="0">
                <a:latin typeface="Calibri"/>
                <a:ea typeface="Calibri"/>
                <a:cs typeface="Calibri"/>
                <a:sym typeface="Calibri"/>
              </a:rPr>
              <a:t>Defines what types of products are included, i.e., provides a comprehensive definition of “tobacco products” (or other terminology) for all known and future types (cigarettes, cigars, smokeless tobacco, pipes, rolling papers, electronic smoking devices, nicotine products, related liquids and other related devices etc.)</a:t>
            </a:r>
            <a:endParaRPr sz="2133" dirty="0">
              <a:latin typeface="Calibri"/>
              <a:ea typeface="Calibri"/>
              <a:cs typeface="Calibri"/>
              <a:sym typeface="Calibri"/>
            </a:endParaRPr>
          </a:p>
          <a:p>
            <a:endParaRPr sz="2133" dirty="0">
              <a:latin typeface="Calibri"/>
              <a:ea typeface="Calibri"/>
              <a:cs typeface="Calibri"/>
              <a:sym typeface="Calibri"/>
            </a:endParaRPr>
          </a:p>
          <a:p>
            <a:pPr marL="609585" indent="-541853">
              <a:buSzPts val="1600"/>
              <a:buFont typeface="Calibri"/>
              <a:buAutoNum type="arabicPeriod"/>
            </a:pPr>
            <a:r>
              <a:rPr lang="en" sz="2133" dirty="0">
                <a:latin typeface="Calibri"/>
                <a:ea typeface="Calibri"/>
                <a:cs typeface="Calibri"/>
                <a:sym typeface="Calibri"/>
              </a:rPr>
              <a:t>Ensures that penalties are imposed on the tobacco retailer or licensee and not the youth purchaser or non-management employee—no Purchase, Use and Possession (PUP) language</a:t>
            </a:r>
            <a:endParaRPr sz="2133" dirty="0">
              <a:latin typeface="Calibri"/>
              <a:ea typeface="Calibri"/>
              <a:cs typeface="Calibri"/>
              <a:sym typeface="Calibri"/>
            </a:endParaRPr>
          </a:p>
          <a:p>
            <a:endParaRPr sz="2133" dirty="0">
              <a:latin typeface="Calibri"/>
              <a:ea typeface="Calibri"/>
              <a:cs typeface="Calibri"/>
              <a:sym typeface="Calibri"/>
            </a:endParaRPr>
          </a:p>
          <a:p>
            <a:pPr marL="609585" indent="-541853">
              <a:buSzPts val="1600"/>
              <a:buFont typeface="Calibri"/>
              <a:buAutoNum type="arabicPeriod"/>
            </a:pPr>
            <a:r>
              <a:rPr lang="en" sz="2133" dirty="0">
                <a:latin typeface="Calibri"/>
                <a:ea typeface="Calibri"/>
                <a:cs typeface="Calibri"/>
                <a:sym typeface="Calibri"/>
              </a:rPr>
              <a:t>Mandates a minimum number of unannounced compliance checks be conducted for each licensed retailer every year</a:t>
            </a:r>
            <a:endParaRPr sz="2133" dirty="0">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E8F77-2716-3A43-A74E-CDC26AAE490A}"/>
              </a:ext>
            </a:extLst>
          </p:cNvPr>
          <p:cNvSpPr>
            <a:spLocks noGrp="1"/>
          </p:cNvSpPr>
          <p:nvPr>
            <p:ph type="title"/>
          </p:nvPr>
        </p:nvSpPr>
        <p:spPr/>
        <p:txBody>
          <a:bodyPr/>
          <a:lstStyle/>
          <a:p>
            <a:r>
              <a:rPr lang="en-US" dirty="0"/>
              <a:t>Defining Success</a:t>
            </a:r>
          </a:p>
        </p:txBody>
      </p:sp>
      <p:sp>
        <p:nvSpPr>
          <p:cNvPr id="3" name="Content Placeholder 2">
            <a:extLst>
              <a:ext uri="{FF2B5EF4-FFF2-40B4-BE49-F238E27FC236}">
                <a16:creationId xmlns:a16="http://schemas.microsoft.com/office/drawing/2014/main" id="{25685D8C-C96A-304C-8435-0CC96EF4A2CA}"/>
              </a:ext>
            </a:extLst>
          </p:cNvPr>
          <p:cNvSpPr>
            <a:spLocks noGrp="1"/>
          </p:cNvSpPr>
          <p:nvPr>
            <p:ph idx="1"/>
          </p:nvPr>
        </p:nvSpPr>
        <p:spPr/>
        <p:txBody>
          <a:bodyPr>
            <a:normAutofit/>
          </a:bodyPr>
          <a:lstStyle/>
          <a:p>
            <a:r>
              <a:rPr lang="en-US" sz="2700" dirty="0"/>
              <a:t>Some ideas:</a:t>
            </a:r>
          </a:p>
          <a:p>
            <a:r>
              <a:rPr lang="en-US" sz="2700" dirty="0"/>
              <a:t> </a:t>
            </a:r>
          </a:p>
          <a:p>
            <a:pPr marL="702900" lvl="1" indent="-342900">
              <a:buFont typeface="Arial" panose="020B0604020202020204" pitchFamily="34" charset="0"/>
              <a:buChar char="•"/>
            </a:pPr>
            <a:r>
              <a:rPr lang="en-US" dirty="0"/>
              <a:t>Retailers feel confident in understanding the laws due to regular merchant education and have a deepened relationship with local agencies </a:t>
            </a:r>
          </a:p>
          <a:p>
            <a:pPr marL="702900" lvl="1" indent="-342900">
              <a:buFont typeface="Arial" panose="020B0604020202020204" pitchFamily="34" charset="0"/>
              <a:buChar char="•"/>
            </a:pPr>
            <a:r>
              <a:rPr lang="en-US" dirty="0"/>
              <a:t>Retailers are held accountable </a:t>
            </a:r>
          </a:p>
          <a:p>
            <a:pPr marL="702900" lvl="1" indent="-342900">
              <a:buFont typeface="Arial" panose="020B0604020202020204" pitchFamily="34" charset="0"/>
              <a:buChar char="•"/>
            </a:pPr>
            <a:r>
              <a:rPr lang="en-US" dirty="0"/>
              <a:t>Decreased sales to minors over time</a:t>
            </a:r>
          </a:p>
          <a:p>
            <a:pPr marL="702900" lvl="1" indent="-342900">
              <a:buFont typeface="Arial" panose="020B0604020202020204" pitchFamily="34" charset="0"/>
              <a:buChar char="•"/>
            </a:pPr>
            <a:r>
              <a:rPr lang="en-US" dirty="0"/>
              <a:t>Plug-ins are added to address issues of concern in your community and to ultimately decrease the influence of harmful tobacco products </a:t>
            </a:r>
          </a:p>
        </p:txBody>
      </p:sp>
    </p:spTree>
    <p:extLst>
      <p:ext uri="{BB962C8B-B14F-4D97-AF65-F5344CB8AC3E}">
        <p14:creationId xmlns:p14="http://schemas.microsoft.com/office/powerpoint/2010/main" val="17155229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7D2E0-2BD6-ADE8-AF2C-2B8AB3D377AE}"/>
              </a:ext>
            </a:extLst>
          </p:cNvPr>
          <p:cNvSpPr>
            <a:spLocks noGrp="1"/>
          </p:cNvSpPr>
          <p:nvPr>
            <p:ph type="title"/>
          </p:nvPr>
        </p:nvSpPr>
        <p:spPr/>
        <p:txBody>
          <a:bodyPr>
            <a:normAutofit/>
          </a:bodyPr>
          <a:lstStyle/>
          <a:p>
            <a:r>
              <a:rPr lang="en-US" dirty="0"/>
              <a:t>E-Cigarettes and Point-of-Sale Policies</a:t>
            </a:r>
            <a:endParaRPr lang="en-US" dirty="0">
              <a:solidFill>
                <a:srgbClr val="ED1C24"/>
              </a:solidFill>
            </a:endParaRPr>
          </a:p>
        </p:txBody>
      </p:sp>
      <p:sp>
        <p:nvSpPr>
          <p:cNvPr id="13" name="Subtitle 2"/>
          <p:cNvSpPr>
            <a:spLocks noGrp="1"/>
          </p:cNvSpPr>
          <p:nvPr>
            <p:ph idx="1"/>
          </p:nvPr>
        </p:nvSpPr>
        <p:spPr/>
        <p:txBody>
          <a:bodyPr>
            <a:normAutofit/>
          </a:bodyPr>
          <a:lstStyle/>
          <a:p>
            <a:r>
              <a:rPr lang="en-US" b="0" dirty="0">
                <a:solidFill>
                  <a:srgbClr val="231F20"/>
                </a:solidFill>
              </a:rPr>
              <a:t>Jacob Delbridge, MPH</a:t>
            </a:r>
          </a:p>
        </p:txBody>
      </p:sp>
      <p:sp>
        <p:nvSpPr>
          <p:cNvPr id="11" name="TextBox 10">
            <a:extLst>
              <a:ext uri="{FF2B5EF4-FFF2-40B4-BE49-F238E27FC236}">
                <a16:creationId xmlns:a16="http://schemas.microsoft.com/office/drawing/2014/main" id="{9FDE566D-E1CE-DD44-A86E-CBC8C20B6F05}"/>
              </a:ext>
            </a:extLst>
          </p:cNvPr>
          <p:cNvSpPr txBox="1"/>
          <p:nvPr/>
        </p:nvSpPr>
        <p:spPr>
          <a:xfrm>
            <a:off x="2178843" y="5030907"/>
            <a:ext cx="7834313" cy="523220"/>
          </a:xfrm>
          <a:prstGeom prst="rect">
            <a:avLst/>
          </a:prstGeom>
          <a:noFill/>
        </p:spPr>
        <p:txBody>
          <a:bodyPr>
            <a:spAutoFit/>
          </a:bodyPr>
          <a:lstStyle/>
          <a:p>
            <a:pPr algn="ctr">
              <a:defRPr/>
            </a:pPr>
            <a:r>
              <a:rPr lang="en-US" sz="2800" b="1" dirty="0">
                <a:ea typeface="Avenir Black" charset="0"/>
                <a:cs typeface="Avenir Black" charset="0"/>
              </a:rPr>
              <a:t>July 1, 2024</a:t>
            </a:r>
          </a:p>
        </p:txBody>
      </p:sp>
      <p:sp>
        <p:nvSpPr>
          <p:cNvPr id="6" name="CustomShape 1"/>
          <p:cNvSpPr/>
          <p:nvPr/>
        </p:nvSpPr>
        <p:spPr>
          <a:xfrm>
            <a:off x="-352952" y="6231887"/>
            <a:ext cx="2615760" cy="1005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endParaRPr lang="en-US" sz="1600" spc="-1" dirty="0">
              <a:solidFill>
                <a:srgbClr val="7F7F7F"/>
              </a:solidFill>
              <a:ea typeface="DejaVu Sans"/>
            </a:endParaRPr>
          </a:p>
          <a:p>
            <a:pPr algn="r">
              <a:lnSpc>
                <a:spcPct val="100000"/>
              </a:lnSpc>
            </a:pPr>
            <a:r>
              <a:rPr lang="en-US" sz="1600" spc="-1" dirty="0">
                <a:solidFill>
                  <a:srgbClr val="7F7F7F"/>
                </a:solidFill>
                <a:ea typeface="DejaVu Sans"/>
              </a:rPr>
              <a:t>www.countertools.org</a:t>
            </a:r>
            <a:r>
              <a:rPr lang="en-US" sz="2000" spc="-1" dirty="0">
                <a:solidFill>
                  <a:srgbClr val="7F7F7F"/>
                </a:solidFill>
                <a:ea typeface="DejaVu Sans"/>
              </a:rPr>
              <a:t> </a:t>
            </a:r>
            <a:endParaRPr lang="en-US" sz="2000" spc="-1" dirty="0">
              <a:solidFill>
                <a:srgbClr val="7F7F7F"/>
              </a:solidFill>
            </a:endParaRPr>
          </a:p>
        </p:txBody>
      </p:sp>
      <p:pic>
        <p:nvPicPr>
          <p:cNvPr id="15" name="Picture 8" descr="Counter Tools&#10;"/>
          <p:cNvPicPr/>
          <p:nvPr/>
        </p:nvPicPr>
        <p:blipFill>
          <a:blip r:embed="rId3" cstate="hqprint">
            <a:extLst>
              <a:ext uri="{28A0092B-C50C-407E-A947-70E740481C1C}">
                <a14:useLocalDpi xmlns:a14="http://schemas.microsoft.com/office/drawing/2010/main"/>
              </a:ext>
            </a:extLst>
          </a:blip>
          <a:stretch/>
        </p:blipFill>
        <p:spPr>
          <a:xfrm>
            <a:off x="227984" y="5671354"/>
            <a:ext cx="2162700" cy="889920"/>
          </a:xfrm>
          <a:prstGeom prst="rect">
            <a:avLst/>
          </a:prstGeom>
          <a:ln>
            <a:noFill/>
          </a:ln>
        </p:spPr>
      </p:pic>
      <p:sp>
        <p:nvSpPr>
          <p:cNvPr id="3" name="TextBox 2">
            <a:extLst>
              <a:ext uri="{FF2B5EF4-FFF2-40B4-BE49-F238E27FC236}">
                <a16:creationId xmlns:a16="http://schemas.microsoft.com/office/drawing/2014/main" id="{4EBE745E-A5FD-578F-0DC1-1435552E3E34}"/>
              </a:ext>
            </a:extLst>
          </p:cNvPr>
          <p:cNvSpPr txBox="1"/>
          <p:nvPr/>
        </p:nvSpPr>
        <p:spPr>
          <a:xfrm>
            <a:off x="2390684" y="3571494"/>
            <a:ext cx="8217415" cy="954107"/>
          </a:xfrm>
          <a:prstGeom prst="rect">
            <a:avLst/>
          </a:prstGeom>
          <a:noFill/>
        </p:spPr>
        <p:txBody>
          <a:bodyPr wrap="square">
            <a:spAutoFit/>
          </a:bodyPr>
          <a:lstStyle/>
          <a:p>
            <a:pPr algn="ctr">
              <a:defRPr/>
            </a:pPr>
            <a:r>
              <a:rPr lang="en-US" sz="2800" b="1" i="1" dirty="0">
                <a:ea typeface="Avenir Black" charset="0"/>
                <a:cs typeface="Avenir Black" charset="0"/>
              </a:rPr>
              <a:t>How point-of-sale policies impact tobacco/nicotine use and dependence among youth and young adults</a:t>
            </a:r>
          </a:p>
        </p:txBody>
      </p:sp>
    </p:spTree>
    <p:extLst>
      <p:ext uri="{BB962C8B-B14F-4D97-AF65-F5344CB8AC3E}">
        <p14:creationId xmlns:p14="http://schemas.microsoft.com/office/powerpoint/2010/main" val="4463347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95"/>
        <p:cNvGrpSpPr/>
        <p:nvPr/>
      </p:nvGrpSpPr>
      <p:grpSpPr>
        <a:xfrm>
          <a:off x="0" y="0"/>
          <a:ext cx="0" cy="0"/>
          <a:chOff x="0" y="0"/>
          <a:chExt cx="0" cy="0"/>
        </a:xfrm>
      </p:grpSpPr>
      <p:sp>
        <p:nvSpPr>
          <p:cNvPr id="1196" name="Google Shape;1196;p185"/>
          <p:cNvSpPr txBox="1">
            <a:spLocks noGrp="1"/>
          </p:cNvSpPr>
          <p:nvPr>
            <p:ph type="title"/>
          </p:nvPr>
        </p:nvSpPr>
        <p:spPr>
          <a:prstGeom prst="rect">
            <a:avLst/>
          </a:prstGeom>
        </p:spPr>
        <p:txBody>
          <a:bodyPr spcFirstLastPara="1" vert="horz" wrap="square" lIns="121900" tIns="60933" rIns="121900" bIns="60933" rtlCol="0" anchor="ctr" anchorCtr="0">
            <a:normAutofit/>
          </a:bodyPr>
          <a:lstStyle/>
          <a:p>
            <a:pPr>
              <a:spcBef>
                <a:spcPts val="0"/>
              </a:spcBef>
            </a:pPr>
            <a:r>
              <a:rPr lang="en" b="1" dirty="0">
                <a:latin typeface="Calibri"/>
                <a:ea typeface="Calibri"/>
                <a:cs typeface="Calibri"/>
                <a:sym typeface="Calibri"/>
              </a:rPr>
              <a:t>Resource #1</a:t>
            </a:r>
            <a:endParaRPr b="1" dirty="0">
              <a:latin typeface="Calibri"/>
              <a:ea typeface="Calibri"/>
              <a:cs typeface="Calibri"/>
              <a:sym typeface="Calibri"/>
            </a:endParaRPr>
          </a:p>
        </p:txBody>
      </p:sp>
      <p:sp>
        <p:nvSpPr>
          <p:cNvPr id="1197" name="Google Shape;1197;p185"/>
          <p:cNvSpPr txBox="1">
            <a:spLocks noGrp="1"/>
          </p:cNvSpPr>
          <p:nvPr>
            <p:ph idx="1"/>
          </p:nvPr>
        </p:nvSpPr>
        <p:spPr>
          <a:xfrm>
            <a:off x="7094697" y="2208204"/>
            <a:ext cx="5590361" cy="4351338"/>
          </a:xfrm>
          <a:prstGeom prst="rect">
            <a:avLst/>
          </a:prstGeom>
        </p:spPr>
        <p:txBody>
          <a:bodyPr spcFirstLastPara="1" vert="horz" wrap="square" lIns="121900" tIns="60933" rIns="121900" bIns="60933" rtlCol="0" anchor="t" anchorCtr="0">
            <a:normAutofit/>
          </a:bodyPr>
          <a:lstStyle/>
          <a:p>
            <a:pPr>
              <a:spcBef>
                <a:spcPts val="1333"/>
              </a:spcBef>
            </a:pPr>
            <a:r>
              <a:rPr lang="en" b="1" u="sng" dirty="0">
                <a:solidFill>
                  <a:schemeClr val="hlink"/>
                </a:solidFill>
                <a:hlinkClick r:id="rId3"/>
              </a:rPr>
              <a:t>ChangeLab Solutions TRL Fee &amp; Budgeting Checklist</a:t>
            </a:r>
            <a:endParaRPr b="1" dirty="0"/>
          </a:p>
        </p:txBody>
      </p:sp>
      <p:pic>
        <p:nvPicPr>
          <p:cNvPr id="1198" name="Google Shape;1198;p185"/>
          <p:cNvPicPr preferRelativeResize="0"/>
          <p:nvPr/>
        </p:nvPicPr>
        <p:blipFill>
          <a:blip r:embed="rId4">
            <a:alphaModFix/>
          </a:blip>
          <a:stretch>
            <a:fillRect/>
          </a:stretch>
        </p:blipFill>
        <p:spPr>
          <a:xfrm>
            <a:off x="1143401" y="2112967"/>
            <a:ext cx="6235433" cy="4364800"/>
          </a:xfrm>
          <a:prstGeom prst="rect">
            <a:avLst/>
          </a:prstGeom>
          <a:noFill/>
          <a:ln>
            <a:noFill/>
          </a:ln>
        </p:spPr>
      </p:pic>
    </p:spTree>
    <p:extLst>
      <p:ext uri="{BB962C8B-B14F-4D97-AF65-F5344CB8AC3E}">
        <p14:creationId xmlns:p14="http://schemas.microsoft.com/office/powerpoint/2010/main" val="9508267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02"/>
        <p:cNvGrpSpPr/>
        <p:nvPr/>
      </p:nvGrpSpPr>
      <p:grpSpPr>
        <a:xfrm>
          <a:off x="0" y="0"/>
          <a:ext cx="0" cy="0"/>
          <a:chOff x="0" y="0"/>
          <a:chExt cx="0" cy="0"/>
        </a:xfrm>
      </p:grpSpPr>
      <p:sp>
        <p:nvSpPr>
          <p:cNvPr id="1203" name="Google Shape;1203;p186"/>
          <p:cNvSpPr txBox="1">
            <a:spLocks noGrp="1"/>
          </p:cNvSpPr>
          <p:nvPr>
            <p:ph type="title"/>
          </p:nvPr>
        </p:nvSpPr>
        <p:spPr>
          <a:prstGeom prst="rect">
            <a:avLst/>
          </a:prstGeom>
        </p:spPr>
        <p:txBody>
          <a:bodyPr spcFirstLastPara="1" vert="horz" wrap="square" lIns="121900" tIns="60933" rIns="121900" bIns="60933" rtlCol="0" anchor="ctr" anchorCtr="0">
            <a:normAutofit/>
          </a:bodyPr>
          <a:lstStyle/>
          <a:p>
            <a:pPr>
              <a:spcBef>
                <a:spcPts val="0"/>
              </a:spcBef>
            </a:pPr>
            <a:r>
              <a:rPr lang="en" b="1" dirty="0">
                <a:latin typeface="Calibri"/>
                <a:ea typeface="Calibri"/>
                <a:cs typeface="Calibri"/>
                <a:sym typeface="Calibri"/>
              </a:rPr>
              <a:t>Resource #2</a:t>
            </a:r>
            <a:endParaRPr b="1" dirty="0">
              <a:latin typeface="Calibri"/>
              <a:ea typeface="Calibri"/>
              <a:cs typeface="Calibri"/>
              <a:sym typeface="Calibri"/>
            </a:endParaRPr>
          </a:p>
        </p:txBody>
      </p:sp>
      <p:sp>
        <p:nvSpPr>
          <p:cNvPr id="1204" name="Google Shape;1204;p186"/>
          <p:cNvSpPr txBox="1">
            <a:spLocks noGrp="1"/>
          </p:cNvSpPr>
          <p:nvPr>
            <p:ph idx="1"/>
          </p:nvPr>
        </p:nvSpPr>
        <p:spPr>
          <a:xfrm>
            <a:off x="0" y="2506662"/>
            <a:ext cx="4758813" cy="4351338"/>
          </a:xfrm>
          <a:prstGeom prst="rect">
            <a:avLst/>
          </a:prstGeom>
        </p:spPr>
        <p:txBody>
          <a:bodyPr spcFirstLastPara="1" vert="horz" wrap="square" lIns="121900" tIns="60933" rIns="121900" bIns="60933" rtlCol="0" anchor="t" anchorCtr="0">
            <a:normAutofit/>
          </a:bodyPr>
          <a:lstStyle/>
          <a:p>
            <a:pPr>
              <a:lnSpc>
                <a:spcPct val="100000"/>
              </a:lnSpc>
              <a:spcBef>
                <a:spcPts val="0"/>
              </a:spcBef>
            </a:pPr>
            <a:endParaRPr sz="1733" dirty="0">
              <a:solidFill>
                <a:srgbClr val="D1282E"/>
              </a:solidFill>
              <a:latin typeface="Arial"/>
              <a:ea typeface="Arial"/>
              <a:cs typeface="Arial"/>
              <a:sym typeface="Arial"/>
            </a:endParaRPr>
          </a:p>
          <a:p>
            <a:pPr>
              <a:lnSpc>
                <a:spcPct val="100000"/>
              </a:lnSpc>
              <a:spcBef>
                <a:spcPts val="0"/>
              </a:spcBef>
            </a:pPr>
            <a:endParaRPr sz="1733" dirty="0">
              <a:solidFill>
                <a:srgbClr val="D1282E"/>
              </a:solidFill>
              <a:latin typeface="Arial"/>
              <a:ea typeface="Arial"/>
              <a:cs typeface="Arial"/>
              <a:sym typeface="Arial"/>
            </a:endParaRPr>
          </a:p>
          <a:p>
            <a:pPr>
              <a:lnSpc>
                <a:spcPct val="100000"/>
              </a:lnSpc>
              <a:spcBef>
                <a:spcPts val="0"/>
              </a:spcBef>
            </a:pPr>
            <a:endParaRPr sz="1733" dirty="0">
              <a:solidFill>
                <a:srgbClr val="D1282E"/>
              </a:solidFill>
              <a:latin typeface="Arial"/>
              <a:ea typeface="Arial"/>
              <a:cs typeface="Arial"/>
              <a:sym typeface="Arial"/>
            </a:endParaRPr>
          </a:p>
          <a:p>
            <a:pPr>
              <a:lnSpc>
                <a:spcPct val="100000"/>
              </a:lnSpc>
              <a:spcBef>
                <a:spcPts val="0"/>
              </a:spcBef>
              <a:buClr>
                <a:schemeClr val="dk1"/>
              </a:buClr>
              <a:buSzPts val="1100"/>
            </a:pPr>
            <a:endParaRPr sz="1733" dirty="0">
              <a:solidFill>
                <a:srgbClr val="D1282E"/>
              </a:solidFill>
              <a:latin typeface="Arial"/>
              <a:ea typeface="Arial"/>
              <a:cs typeface="Arial"/>
              <a:sym typeface="Arial"/>
            </a:endParaRPr>
          </a:p>
          <a:p>
            <a:pPr>
              <a:lnSpc>
                <a:spcPct val="100000"/>
              </a:lnSpc>
              <a:spcBef>
                <a:spcPts val="0"/>
              </a:spcBef>
            </a:pPr>
            <a:r>
              <a:rPr lang="en" sz="3344" u="sng" dirty="0">
                <a:solidFill>
                  <a:schemeClr val="hlink"/>
                </a:solidFill>
                <a:latin typeface="Arial"/>
                <a:ea typeface="Arial"/>
                <a:cs typeface="Arial"/>
                <a:sym typeface="Arial"/>
                <a:hlinkClick r:id="rId3"/>
              </a:rPr>
              <a:t>Public Health Law Center TRL Calculator</a:t>
            </a:r>
            <a:endParaRPr sz="3344" dirty="0">
              <a:latin typeface="Arial"/>
              <a:ea typeface="Arial"/>
              <a:cs typeface="Arial"/>
              <a:sym typeface="Arial"/>
            </a:endParaRPr>
          </a:p>
          <a:p>
            <a:pPr>
              <a:lnSpc>
                <a:spcPct val="100000"/>
              </a:lnSpc>
              <a:spcBef>
                <a:spcPts val="0"/>
              </a:spcBef>
              <a:buClr>
                <a:schemeClr val="dk1"/>
              </a:buClr>
              <a:buSzPts val="1100"/>
            </a:pPr>
            <a:endParaRPr sz="3344" dirty="0">
              <a:latin typeface="Arial"/>
              <a:ea typeface="Arial"/>
              <a:cs typeface="Arial"/>
              <a:sym typeface="Arial"/>
            </a:endParaRPr>
          </a:p>
          <a:p>
            <a:pPr>
              <a:spcBef>
                <a:spcPts val="1333"/>
              </a:spcBef>
            </a:pPr>
            <a:endParaRPr b="1" dirty="0"/>
          </a:p>
          <a:p>
            <a:pPr>
              <a:spcBef>
                <a:spcPts val="1333"/>
              </a:spcBef>
            </a:pPr>
            <a:endParaRPr b="1" dirty="0"/>
          </a:p>
        </p:txBody>
      </p:sp>
      <p:pic>
        <p:nvPicPr>
          <p:cNvPr id="1205" name="Google Shape;1205;p186"/>
          <p:cNvPicPr preferRelativeResize="0"/>
          <p:nvPr/>
        </p:nvPicPr>
        <p:blipFill rotWithShape="1">
          <a:blip r:embed="rId4">
            <a:alphaModFix/>
          </a:blip>
          <a:srcRect r="17184"/>
          <a:stretch/>
        </p:blipFill>
        <p:spPr>
          <a:xfrm>
            <a:off x="5057366" y="1622289"/>
            <a:ext cx="6998235" cy="4189932"/>
          </a:xfrm>
          <a:prstGeom prst="rect">
            <a:avLst/>
          </a:prstGeom>
          <a:noFill/>
          <a:ln w="9525" cap="flat" cmpd="sng">
            <a:solidFill>
              <a:schemeClr val="dk1"/>
            </a:solidFill>
            <a:prstDash val="solid"/>
            <a:round/>
            <a:headEnd type="none" w="sm" len="sm"/>
            <a:tailEnd type="none" w="sm" len="sm"/>
          </a:ln>
        </p:spPr>
      </p:pic>
    </p:spTree>
    <p:extLst>
      <p:ext uri="{BB962C8B-B14F-4D97-AF65-F5344CB8AC3E}">
        <p14:creationId xmlns:p14="http://schemas.microsoft.com/office/powerpoint/2010/main" val="22035371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1"/>
          <p:cNvSpPr txBox="1">
            <a:spLocks noGrp="1"/>
          </p:cNvSpPr>
          <p:nvPr>
            <p:ph type="title"/>
          </p:nvPr>
        </p:nvSpPr>
        <p:spPr>
          <a:xfrm>
            <a:off x="2260191" y="2654529"/>
            <a:ext cx="9182100" cy="1325563"/>
          </a:xfrm>
          <a:prstGeom prst="rect">
            <a:avLst/>
          </a:prstGeom>
        </p:spPr>
        <p:txBody>
          <a:bodyPr spcFirstLastPara="1" vert="horz" wrap="square" lIns="121900" tIns="121900" rIns="121900" bIns="121900" rtlCol="0" anchor="ctr" anchorCtr="0">
            <a:noAutofit/>
          </a:bodyPr>
          <a:lstStyle/>
          <a:p>
            <a:pPr algn="l"/>
            <a:r>
              <a:rPr lang="en" dirty="0"/>
              <a:t>“Plug-ins” – Policies regulating licensure and sales at state or local level </a:t>
            </a:r>
            <a:endParaRPr dirty="0"/>
          </a:p>
        </p:txBody>
      </p:sp>
    </p:spTree>
    <p:extLst>
      <p:ext uri="{BB962C8B-B14F-4D97-AF65-F5344CB8AC3E}">
        <p14:creationId xmlns:p14="http://schemas.microsoft.com/office/powerpoint/2010/main" val="4813448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F696B-9DBA-CA4D-818A-58A33FE8D1B8}"/>
              </a:ext>
            </a:extLst>
          </p:cNvPr>
          <p:cNvSpPr>
            <a:spLocks noGrp="1"/>
          </p:cNvSpPr>
          <p:nvPr>
            <p:ph type="title"/>
          </p:nvPr>
        </p:nvSpPr>
        <p:spPr/>
        <p:txBody>
          <a:bodyPr/>
          <a:lstStyle/>
          <a:p>
            <a:r>
              <a:rPr lang="en-US" dirty="0"/>
              <a:t>“Plug in” Considerations</a:t>
            </a:r>
          </a:p>
        </p:txBody>
      </p:sp>
      <p:sp>
        <p:nvSpPr>
          <p:cNvPr id="3" name="Content Placeholder 2">
            <a:extLst>
              <a:ext uri="{FF2B5EF4-FFF2-40B4-BE49-F238E27FC236}">
                <a16:creationId xmlns:a16="http://schemas.microsoft.com/office/drawing/2014/main" id="{309C66D3-1F6A-C746-8955-F87D8C3229D4}"/>
              </a:ext>
            </a:extLst>
          </p:cNvPr>
          <p:cNvSpPr>
            <a:spLocks noGrp="1"/>
          </p:cNvSpPr>
          <p:nvPr>
            <p:ph idx="1"/>
          </p:nvPr>
        </p:nvSpPr>
        <p:spPr/>
        <p:txBody>
          <a:bodyPr/>
          <a:lstStyle/>
          <a:p>
            <a:pPr algn="ctr"/>
            <a:r>
              <a:rPr lang="en-US" dirty="0"/>
              <a:t>This we know:</a:t>
            </a:r>
          </a:p>
        </p:txBody>
      </p:sp>
      <p:sp>
        <p:nvSpPr>
          <p:cNvPr id="4" name="Right Arrow 3">
            <a:extLst>
              <a:ext uri="{FF2B5EF4-FFF2-40B4-BE49-F238E27FC236}">
                <a16:creationId xmlns:a16="http://schemas.microsoft.com/office/drawing/2014/main" id="{45266338-C1D6-6848-8852-DE8492483F9C}"/>
              </a:ext>
            </a:extLst>
          </p:cNvPr>
          <p:cNvSpPr/>
          <p:nvPr/>
        </p:nvSpPr>
        <p:spPr>
          <a:xfrm>
            <a:off x="5021398" y="2815666"/>
            <a:ext cx="2825236" cy="62820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prstClr val="white"/>
              </a:solidFill>
            </a:endParaRPr>
          </a:p>
        </p:txBody>
      </p:sp>
      <p:sp>
        <p:nvSpPr>
          <p:cNvPr id="5" name="TextBox 4">
            <a:extLst>
              <a:ext uri="{FF2B5EF4-FFF2-40B4-BE49-F238E27FC236}">
                <a16:creationId xmlns:a16="http://schemas.microsoft.com/office/drawing/2014/main" id="{112C918B-84F0-5341-9227-981050D85D1F}"/>
              </a:ext>
            </a:extLst>
          </p:cNvPr>
          <p:cNvSpPr txBox="1"/>
          <p:nvPr/>
        </p:nvSpPr>
        <p:spPr>
          <a:xfrm>
            <a:off x="2152651" y="2374006"/>
            <a:ext cx="3226853" cy="1631216"/>
          </a:xfrm>
          <a:prstGeom prst="rect">
            <a:avLst/>
          </a:prstGeom>
          <a:noFill/>
        </p:spPr>
        <p:txBody>
          <a:bodyPr wrap="square" rtlCol="0">
            <a:spAutoFit/>
          </a:bodyPr>
          <a:lstStyle/>
          <a:p>
            <a:r>
              <a:rPr lang="en-US" sz="2000" dirty="0">
                <a:solidFill>
                  <a:prstClr val="black"/>
                </a:solidFill>
              </a:rPr>
              <a:t>Exposure to POS tobacco </a:t>
            </a:r>
          </a:p>
          <a:p>
            <a:pPr marL="285750" indent="-285750">
              <a:buFont typeface="Arial"/>
              <a:buChar char="•"/>
            </a:pPr>
            <a:r>
              <a:rPr lang="en-US" sz="2000" dirty="0">
                <a:solidFill>
                  <a:prstClr val="black"/>
                </a:solidFill>
              </a:rPr>
              <a:t>Retail marketing</a:t>
            </a:r>
          </a:p>
          <a:p>
            <a:pPr marL="285750" indent="-285750">
              <a:buFont typeface="Arial"/>
              <a:buChar char="•"/>
            </a:pPr>
            <a:r>
              <a:rPr lang="en-US" sz="2000" dirty="0">
                <a:solidFill>
                  <a:prstClr val="black"/>
                </a:solidFill>
              </a:rPr>
              <a:t>Price promotions;</a:t>
            </a:r>
          </a:p>
          <a:p>
            <a:pPr marL="285750" indent="-285750">
              <a:buFont typeface="Arial"/>
              <a:buChar char="•"/>
            </a:pPr>
            <a:r>
              <a:rPr lang="en-US" sz="2000" dirty="0">
                <a:solidFill>
                  <a:prstClr val="black"/>
                </a:solidFill>
              </a:rPr>
              <a:t>Product displays and advertisements;</a:t>
            </a:r>
          </a:p>
        </p:txBody>
      </p:sp>
      <p:sp>
        <p:nvSpPr>
          <p:cNvPr id="6" name="TextBox 5">
            <a:extLst>
              <a:ext uri="{FF2B5EF4-FFF2-40B4-BE49-F238E27FC236}">
                <a16:creationId xmlns:a16="http://schemas.microsoft.com/office/drawing/2014/main" id="{6C77473D-5D8D-A643-8AFA-FB4DC2B9D84E}"/>
              </a:ext>
            </a:extLst>
          </p:cNvPr>
          <p:cNvSpPr txBox="1"/>
          <p:nvPr/>
        </p:nvSpPr>
        <p:spPr>
          <a:xfrm>
            <a:off x="7842765" y="2426750"/>
            <a:ext cx="2472081" cy="1631216"/>
          </a:xfrm>
          <a:prstGeom prst="rect">
            <a:avLst/>
          </a:prstGeom>
          <a:noFill/>
        </p:spPr>
        <p:txBody>
          <a:bodyPr wrap="square" rtlCol="0">
            <a:spAutoFit/>
          </a:bodyPr>
          <a:lstStyle/>
          <a:p>
            <a:pPr marL="342900" indent="-342900">
              <a:buFont typeface="Arial"/>
              <a:buChar char="•"/>
            </a:pPr>
            <a:r>
              <a:rPr lang="en-US" sz="2000" dirty="0">
                <a:solidFill>
                  <a:prstClr val="black"/>
                </a:solidFill>
              </a:rPr>
              <a:t>Tobacco use initiation</a:t>
            </a:r>
          </a:p>
          <a:p>
            <a:pPr marL="342900" indent="-342900">
              <a:buFont typeface="Arial"/>
              <a:buChar char="•"/>
            </a:pPr>
            <a:r>
              <a:rPr lang="en-US" sz="2000" dirty="0">
                <a:solidFill>
                  <a:prstClr val="black"/>
                </a:solidFill>
              </a:rPr>
              <a:t>Tobacco use maintenance</a:t>
            </a:r>
          </a:p>
          <a:p>
            <a:pPr marL="342900" indent="-342900">
              <a:buFont typeface="Arial"/>
              <a:buChar char="•"/>
            </a:pPr>
            <a:r>
              <a:rPr lang="en-US" sz="2000" dirty="0">
                <a:solidFill>
                  <a:prstClr val="black"/>
                </a:solidFill>
              </a:rPr>
              <a:t>Difficulty quitting</a:t>
            </a:r>
          </a:p>
        </p:txBody>
      </p:sp>
      <p:sp>
        <p:nvSpPr>
          <p:cNvPr id="11" name="Right Arrow 10">
            <a:extLst>
              <a:ext uri="{FF2B5EF4-FFF2-40B4-BE49-F238E27FC236}">
                <a16:creationId xmlns:a16="http://schemas.microsoft.com/office/drawing/2014/main" id="{0564C238-0D04-8D4C-8CD8-15C7EA12D693}"/>
              </a:ext>
            </a:extLst>
          </p:cNvPr>
          <p:cNvSpPr/>
          <p:nvPr/>
        </p:nvSpPr>
        <p:spPr>
          <a:xfrm>
            <a:off x="5026836" y="5153494"/>
            <a:ext cx="2825236" cy="62820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prstClr val="white"/>
              </a:solidFill>
            </a:endParaRPr>
          </a:p>
        </p:txBody>
      </p:sp>
      <p:sp>
        <p:nvSpPr>
          <p:cNvPr id="12" name="TextBox 11">
            <a:extLst>
              <a:ext uri="{FF2B5EF4-FFF2-40B4-BE49-F238E27FC236}">
                <a16:creationId xmlns:a16="http://schemas.microsoft.com/office/drawing/2014/main" id="{387E074F-FE92-A840-88FE-3B60FF65FF58}"/>
              </a:ext>
            </a:extLst>
          </p:cNvPr>
          <p:cNvSpPr txBox="1"/>
          <p:nvPr/>
        </p:nvSpPr>
        <p:spPr>
          <a:xfrm>
            <a:off x="2158089" y="4711834"/>
            <a:ext cx="3226853" cy="1631216"/>
          </a:xfrm>
          <a:prstGeom prst="rect">
            <a:avLst/>
          </a:prstGeom>
          <a:noFill/>
        </p:spPr>
        <p:txBody>
          <a:bodyPr wrap="square" rtlCol="0">
            <a:spAutoFit/>
          </a:bodyPr>
          <a:lstStyle/>
          <a:p>
            <a:r>
              <a:rPr lang="en-US" sz="2000" dirty="0">
                <a:solidFill>
                  <a:prstClr val="black"/>
                </a:solidFill>
              </a:rPr>
              <a:t>Exposure to POS tobacco </a:t>
            </a:r>
          </a:p>
          <a:p>
            <a:pPr marL="285750" indent="-285750">
              <a:buFont typeface="Arial"/>
              <a:buChar char="•"/>
            </a:pPr>
            <a:r>
              <a:rPr lang="en-US" sz="2000" dirty="0">
                <a:solidFill>
                  <a:prstClr val="black"/>
                </a:solidFill>
              </a:rPr>
              <a:t>Price promotions;</a:t>
            </a:r>
          </a:p>
          <a:p>
            <a:pPr marL="285750" indent="-285750">
              <a:buFont typeface="Arial"/>
              <a:buChar char="•"/>
            </a:pPr>
            <a:r>
              <a:rPr lang="en-US" sz="2000" dirty="0">
                <a:solidFill>
                  <a:prstClr val="black"/>
                </a:solidFill>
              </a:rPr>
              <a:t>Product displays and advertisements;</a:t>
            </a:r>
          </a:p>
          <a:p>
            <a:pPr marL="285750" indent="-285750">
              <a:buFont typeface="Arial"/>
              <a:buChar char="•"/>
            </a:pPr>
            <a:r>
              <a:rPr lang="en-US" sz="2000" dirty="0">
                <a:solidFill>
                  <a:prstClr val="black"/>
                </a:solidFill>
              </a:rPr>
              <a:t>Retail marketing</a:t>
            </a:r>
          </a:p>
        </p:txBody>
      </p:sp>
      <p:sp>
        <p:nvSpPr>
          <p:cNvPr id="13" name="TextBox 12">
            <a:extLst>
              <a:ext uri="{FF2B5EF4-FFF2-40B4-BE49-F238E27FC236}">
                <a16:creationId xmlns:a16="http://schemas.microsoft.com/office/drawing/2014/main" id="{A6B8D6D4-9CB3-3546-B8CD-C94C7DD2A7A2}"/>
              </a:ext>
            </a:extLst>
          </p:cNvPr>
          <p:cNvSpPr txBox="1"/>
          <p:nvPr/>
        </p:nvSpPr>
        <p:spPr>
          <a:xfrm>
            <a:off x="7852073" y="5153494"/>
            <a:ext cx="2472081" cy="707886"/>
          </a:xfrm>
          <a:prstGeom prst="rect">
            <a:avLst/>
          </a:prstGeom>
          <a:noFill/>
        </p:spPr>
        <p:txBody>
          <a:bodyPr wrap="square" rtlCol="0">
            <a:spAutoFit/>
          </a:bodyPr>
          <a:lstStyle/>
          <a:p>
            <a:pPr marL="342900" indent="-342900">
              <a:buFont typeface="Arial"/>
              <a:buChar char="•"/>
            </a:pPr>
            <a:r>
              <a:rPr lang="en-US" sz="2000" dirty="0">
                <a:solidFill>
                  <a:srgbClr val="00B050"/>
                </a:solidFill>
              </a:rPr>
              <a:t>Less tobacco use</a:t>
            </a:r>
          </a:p>
          <a:p>
            <a:pPr marL="342900" indent="-342900">
              <a:buFont typeface="Arial"/>
              <a:buChar char="•"/>
            </a:pPr>
            <a:r>
              <a:rPr lang="en-US" sz="2000" dirty="0">
                <a:solidFill>
                  <a:srgbClr val="00B050"/>
                </a:solidFill>
              </a:rPr>
              <a:t>Easier to quit</a:t>
            </a:r>
          </a:p>
        </p:txBody>
      </p:sp>
      <p:sp>
        <p:nvSpPr>
          <p:cNvPr id="14" name="Multiply 13">
            <a:extLst>
              <a:ext uri="{FF2B5EF4-FFF2-40B4-BE49-F238E27FC236}">
                <a16:creationId xmlns:a16="http://schemas.microsoft.com/office/drawing/2014/main" id="{136403C3-1CC6-F740-B680-66D894CBCC18}"/>
              </a:ext>
            </a:extLst>
          </p:cNvPr>
          <p:cNvSpPr/>
          <p:nvPr/>
        </p:nvSpPr>
        <p:spPr>
          <a:xfrm>
            <a:off x="1867847" y="4252690"/>
            <a:ext cx="3092291" cy="2429810"/>
          </a:xfrm>
          <a:prstGeom prst="mathMultiply">
            <a:avLst/>
          </a:prstGeom>
          <a:gradFill flip="none" rotWithShape="1">
            <a:gsLst>
              <a:gs pos="0">
                <a:schemeClr val="accent1">
                  <a:tint val="95000"/>
                  <a:shade val="70000"/>
                  <a:satMod val="150000"/>
                  <a:alpha val="62000"/>
                </a:schemeClr>
              </a:gs>
              <a:gs pos="100000">
                <a:schemeClr val="accent1">
                  <a:tint val="100000"/>
                  <a:shade val="100000"/>
                  <a:satMod val="150000"/>
                  <a:alpha val="62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Content Placeholder 2">
            <a:extLst>
              <a:ext uri="{FF2B5EF4-FFF2-40B4-BE49-F238E27FC236}">
                <a16:creationId xmlns:a16="http://schemas.microsoft.com/office/drawing/2014/main" id="{E381C000-B526-0843-B669-4BE83845A73F}"/>
              </a:ext>
            </a:extLst>
          </p:cNvPr>
          <p:cNvSpPr txBox="1">
            <a:spLocks/>
          </p:cNvSpPr>
          <p:nvPr/>
        </p:nvSpPr>
        <p:spPr>
          <a:xfrm>
            <a:off x="2152650" y="4097808"/>
            <a:ext cx="7886700" cy="52144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Theoretically, then:</a:t>
            </a:r>
          </a:p>
        </p:txBody>
      </p:sp>
    </p:spTree>
    <p:extLst>
      <p:ext uri="{BB962C8B-B14F-4D97-AF65-F5344CB8AC3E}">
        <p14:creationId xmlns:p14="http://schemas.microsoft.com/office/powerpoint/2010/main" val="40864022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D8C75-16B7-144D-3232-B9CB84FAEE76}"/>
              </a:ext>
            </a:extLst>
          </p:cNvPr>
          <p:cNvSpPr>
            <a:spLocks noGrp="1"/>
          </p:cNvSpPr>
          <p:nvPr>
            <p:ph type="title"/>
          </p:nvPr>
        </p:nvSpPr>
        <p:spPr>
          <a:xfrm>
            <a:off x="2814484" y="141142"/>
            <a:ext cx="8991600" cy="1325563"/>
          </a:xfrm>
        </p:spPr>
        <p:txBody>
          <a:bodyPr/>
          <a:lstStyle/>
          <a:p>
            <a:r>
              <a:rPr lang="en-US" dirty="0"/>
              <a:t>TRL Plug-in Options</a:t>
            </a:r>
          </a:p>
        </p:txBody>
      </p:sp>
      <p:sp>
        <p:nvSpPr>
          <p:cNvPr id="3" name="Google Shape;1730;p248">
            <a:extLst>
              <a:ext uri="{FF2B5EF4-FFF2-40B4-BE49-F238E27FC236}">
                <a16:creationId xmlns:a16="http://schemas.microsoft.com/office/drawing/2014/main" id="{B5C70CD1-E40D-B879-FDAD-CAC348590FC2}"/>
              </a:ext>
            </a:extLst>
          </p:cNvPr>
          <p:cNvSpPr txBox="1"/>
          <p:nvPr/>
        </p:nvSpPr>
        <p:spPr>
          <a:xfrm>
            <a:off x="1631989" y="1273056"/>
            <a:ext cx="10933801" cy="66597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 sz="2400" b="1" dirty="0">
                <a:solidFill>
                  <a:schemeClr val="accent1"/>
                </a:solidFill>
                <a:latin typeface="Calibri"/>
                <a:ea typeface="Calibri"/>
                <a:cs typeface="Calibri"/>
                <a:sym typeface="Calibri"/>
              </a:rPr>
              <a:t>WHO? </a:t>
            </a:r>
            <a:endParaRPr sz="2400" b="1" dirty="0">
              <a:solidFill>
                <a:schemeClr val="accent1"/>
              </a:solidFill>
              <a:latin typeface="Calibri"/>
              <a:ea typeface="Calibri"/>
              <a:cs typeface="Calibri"/>
              <a:sym typeface="Calibri"/>
            </a:endParaRPr>
          </a:p>
          <a:p>
            <a:pPr marL="457200" lvl="0" indent="-342900" algn="l" rtl="0">
              <a:lnSpc>
                <a:spcPct val="90000"/>
              </a:lnSpc>
              <a:spcBef>
                <a:spcPts val="1000"/>
              </a:spcBef>
              <a:spcAft>
                <a:spcPts val="0"/>
              </a:spcAft>
              <a:buClr>
                <a:schemeClr val="dk1"/>
              </a:buClr>
              <a:buSzPts val="1800"/>
              <a:buFont typeface="Calibri"/>
              <a:buChar char="-"/>
            </a:pPr>
            <a:r>
              <a:rPr lang="en" sz="2000" dirty="0">
                <a:solidFill>
                  <a:schemeClr val="dk1"/>
                </a:solidFill>
                <a:latin typeface="Calibri"/>
                <a:ea typeface="Calibri"/>
                <a:cs typeface="Calibri"/>
                <a:sym typeface="Calibri"/>
              </a:rPr>
              <a:t>Tobacco 21</a:t>
            </a:r>
            <a:endParaRPr sz="2000" dirty="0">
              <a:latin typeface="Calibri"/>
              <a:ea typeface="Calibri"/>
              <a:cs typeface="Calibri"/>
              <a:sym typeface="Calibri"/>
            </a:endParaRPr>
          </a:p>
          <a:p>
            <a:pPr marL="0" marR="0" lvl="0" indent="0" algn="l" rtl="0">
              <a:lnSpc>
                <a:spcPct val="90000"/>
              </a:lnSpc>
              <a:spcBef>
                <a:spcPts val="0"/>
              </a:spcBef>
              <a:spcAft>
                <a:spcPts val="0"/>
              </a:spcAft>
              <a:buNone/>
            </a:pPr>
            <a:endParaRPr sz="1400" b="1" dirty="0">
              <a:latin typeface="Calibri"/>
              <a:ea typeface="Calibri"/>
              <a:cs typeface="Calibri"/>
              <a:sym typeface="Calibri"/>
            </a:endParaRPr>
          </a:p>
          <a:p>
            <a:pPr marL="0" marR="0" lvl="0" indent="0" algn="l" rtl="0">
              <a:lnSpc>
                <a:spcPct val="90000"/>
              </a:lnSpc>
              <a:spcBef>
                <a:spcPts val="0"/>
              </a:spcBef>
              <a:spcAft>
                <a:spcPts val="0"/>
              </a:spcAft>
              <a:buNone/>
            </a:pPr>
            <a:r>
              <a:rPr lang="en" sz="2400" b="1" dirty="0">
                <a:solidFill>
                  <a:schemeClr val="accent1"/>
                </a:solidFill>
                <a:latin typeface="Calibri"/>
                <a:ea typeface="Calibri"/>
                <a:cs typeface="Calibri"/>
                <a:sym typeface="Calibri"/>
              </a:rPr>
              <a:t>WHAT? </a:t>
            </a:r>
            <a:endParaRPr sz="2400" b="1" dirty="0">
              <a:solidFill>
                <a:schemeClr val="accent1"/>
              </a:solidFill>
              <a:latin typeface="Calibri"/>
              <a:ea typeface="Calibri"/>
              <a:cs typeface="Calibri"/>
              <a:sym typeface="Calibri"/>
            </a:endParaRPr>
          </a:p>
          <a:p>
            <a:pPr marL="457200" lvl="0" indent="-342900" algn="l" rtl="0">
              <a:lnSpc>
                <a:spcPct val="90000"/>
              </a:lnSpc>
              <a:spcBef>
                <a:spcPts val="1000"/>
              </a:spcBef>
              <a:spcAft>
                <a:spcPts val="0"/>
              </a:spcAft>
              <a:buClr>
                <a:schemeClr val="dk1"/>
              </a:buClr>
              <a:buSzPts val="1800"/>
              <a:buFont typeface="Calibri"/>
              <a:buChar char="-"/>
            </a:pPr>
            <a:r>
              <a:rPr lang="en" sz="2000" dirty="0">
                <a:solidFill>
                  <a:schemeClr val="dk1"/>
                </a:solidFill>
                <a:latin typeface="Calibri"/>
                <a:ea typeface="Calibri"/>
                <a:cs typeface="Calibri"/>
                <a:sym typeface="Calibri"/>
              </a:rPr>
              <a:t>Require licenses for “tobacco products”, “Nicotine dispensing devices” and “nicotine products”</a:t>
            </a:r>
            <a:endParaRPr sz="2000" dirty="0">
              <a:solidFill>
                <a:schemeClr val="dk1"/>
              </a:solidFill>
              <a:latin typeface="Calibri"/>
              <a:ea typeface="Calibri"/>
              <a:cs typeface="Calibri"/>
              <a:sym typeface="Calibri"/>
            </a:endParaRPr>
          </a:p>
          <a:p>
            <a:pPr marL="457200" lvl="0" indent="-342900" algn="l" rtl="0">
              <a:lnSpc>
                <a:spcPct val="90000"/>
              </a:lnSpc>
              <a:spcBef>
                <a:spcPts val="0"/>
              </a:spcBef>
              <a:spcAft>
                <a:spcPts val="0"/>
              </a:spcAft>
              <a:buClr>
                <a:schemeClr val="dk1"/>
              </a:buClr>
              <a:buSzPts val="1800"/>
              <a:buFont typeface="Calibri"/>
              <a:buChar char="-"/>
            </a:pPr>
            <a:r>
              <a:rPr lang="en" sz="2000" dirty="0">
                <a:solidFill>
                  <a:schemeClr val="dk1"/>
                </a:solidFill>
                <a:latin typeface="Calibri"/>
                <a:ea typeface="Calibri"/>
                <a:cs typeface="Calibri"/>
                <a:sym typeface="Calibri"/>
              </a:rPr>
              <a:t>Restrictions on the sale of menthol and other flavors</a:t>
            </a:r>
            <a:endParaRPr sz="2000" dirty="0">
              <a:solidFill>
                <a:schemeClr val="dk1"/>
              </a:solidFill>
              <a:latin typeface="Calibri"/>
              <a:ea typeface="Calibri"/>
              <a:cs typeface="Calibri"/>
              <a:sym typeface="Calibri"/>
            </a:endParaRPr>
          </a:p>
          <a:p>
            <a:pPr marL="457200" lvl="0" indent="-342900" algn="l" rtl="0">
              <a:lnSpc>
                <a:spcPct val="90000"/>
              </a:lnSpc>
              <a:spcBef>
                <a:spcPts val="0"/>
              </a:spcBef>
              <a:spcAft>
                <a:spcPts val="0"/>
              </a:spcAft>
              <a:buClr>
                <a:schemeClr val="dk1"/>
              </a:buClr>
              <a:buSzPts val="1800"/>
              <a:buFont typeface="Calibri"/>
              <a:buChar char="-"/>
            </a:pPr>
            <a:r>
              <a:rPr lang="en" sz="2000" dirty="0">
                <a:solidFill>
                  <a:schemeClr val="dk1"/>
                </a:solidFill>
                <a:latin typeface="Calibri"/>
                <a:ea typeface="Calibri"/>
                <a:cs typeface="Calibri"/>
                <a:sym typeface="Calibri"/>
              </a:rPr>
              <a:t>Restrictions on imitation tobacco products (e.g. candy cigarettes, beef jerky chew)</a:t>
            </a:r>
            <a:endParaRPr sz="900" dirty="0">
              <a:solidFill>
                <a:schemeClr val="dk1"/>
              </a:solidFill>
              <a:latin typeface="Calibri"/>
              <a:ea typeface="Calibri"/>
              <a:cs typeface="Calibri"/>
              <a:sym typeface="Calibri"/>
            </a:endParaRPr>
          </a:p>
          <a:p>
            <a:pPr marL="0" marR="0" lvl="0" indent="0" algn="l" rtl="0">
              <a:lnSpc>
                <a:spcPct val="90000"/>
              </a:lnSpc>
              <a:spcBef>
                <a:spcPts val="0"/>
              </a:spcBef>
              <a:spcAft>
                <a:spcPts val="0"/>
              </a:spcAft>
              <a:buNone/>
            </a:pPr>
            <a:endParaRPr sz="1400" b="1" dirty="0">
              <a:latin typeface="Calibri"/>
              <a:ea typeface="Calibri"/>
              <a:cs typeface="Calibri"/>
              <a:sym typeface="Calibri"/>
            </a:endParaRPr>
          </a:p>
          <a:p>
            <a:pPr marL="0" marR="0" lvl="0" indent="0" algn="l" rtl="0">
              <a:lnSpc>
                <a:spcPct val="90000"/>
              </a:lnSpc>
              <a:spcBef>
                <a:spcPts val="0"/>
              </a:spcBef>
              <a:spcAft>
                <a:spcPts val="0"/>
              </a:spcAft>
              <a:buNone/>
            </a:pPr>
            <a:r>
              <a:rPr lang="en" sz="2400" b="1" dirty="0">
                <a:solidFill>
                  <a:schemeClr val="accent1"/>
                </a:solidFill>
                <a:latin typeface="Calibri"/>
                <a:ea typeface="Calibri"/>
                <a:cs typeface="Calibri"/>
                <a:sym typeface="Calibri"/>
              </a:rPr>
              <a:t>WHERE?</a:t>
            </a:r>
            <a:endParaRPr sz="2400" b="1" dirty="0">
              <a:solidFill>
                <a:schemeClr val="accent1"/>
              </a:solidFill>
              <a:latin typeface="Calibri"/>
              <a:ea typeface="Calibri"/>
              <a:cs typeface="Calibri"/>
              <a:sym typeface="Calibri"/>
            </a:endParaRPr>
          </a:p>
          <a:p>
            <a:pPr marL="457200" lvl="0" indent="-342900" algn="l" rtl="0">
              <a:lnSpc>
                <a:spcPct val="90000"/>
              </a:lnSpc>
              <a:spcBef>
                <a:spcPts val="500"/>
              </a:spcBef>
              <a:spcAft>
                <a:spcPts val="0"/>
              </a:spcAft>
              <a:buClr>
                <a:schemeClr val="dk1"/>
              </a:buClr>
              <a:buSzPts val="1800"/>
              <a:buFont typeface="Calibri"/>
              <a:buChar char="-"/>
            </a:pPr>
            <a:r>
              <a:rPr lang="en" sz="2000" dirty="0">
                <a:solidFill>
                  <a:schemeClr val="dk1"/>
                </a:solidFill>
                <a:latin typeface="Calibri"/>
                <a:ea typeface="Calibri"/>
                <a:cs typeface="Calibri"/>
                <a:sym typeface="Calibri"/>
              </a:rPr>
              <a:t>Restrict by retailer type (e.g. no pharmacies can sell, no moveable locations)</a:t>
            </a:r>
            <a:endParaRPr sz="2000" dirty="0">
              <a:solidFill>
                <a:schemeClr val="dk1"/>
              </a:solidFill>
              <a:latin typeface="Calibri"/>
              <a:ea typeface="Calibri"/>
              <a:cs typeface="Calibri"/>
              <a:sym typeface="Calibri"/>
            </a:endParaRPr>
          </a:p>
          <a:p>
            <a:pPr marL="457200" lvl="0" indent="-342900" algn="l" rtl="0">
              <a:lnSpc>
                <a:spcPct val="90000"/>
              </a:lnSpc>
              <a:spcBef>
                <a:spcPts val="0"/>
              </a:spcBef>
              <a:spcAft>
                <a:spcPts val="0"/>
              </a:spcAft>
              <a:buClr>
                <a:schemeClr val="dk1"/>
              </a:buClr>
              <a:buSzPts val="1800"/>
              <a:buFont typeface="Calibri"/>
              <a:buChar char="-"/>
            </a:pPr>
            <a:r>
              <a:rPr lang="en" sz="2000" dirty="0">
                <a:solidFill>
                  <a:schemeClr val="dk1"/>
                </a:solidFill>
                <a:latin typeface="Calibri"/>
                <a:ea typeface="Calibri"/>
                <a:cs typeface="Calibri"/>
                <a:sym typeface="Calibri"/>
              </a:rPr>
              <a:t>Restrict by retailer location (e.g. proximity restrictions)</a:t>
            </a:r>
            <a:endParaRPr sz="2000" dirty="0">
              <a:solidFill>
                <a:schemeClr val="dk1"/>
              </a:solidFill>
              <a:latin typeface="Calibri"/>
              <a:ea typeface="Calibri"/>
              <a:cs typeface="Calibri"/>
              <a:sym typeface="Calibri"/>
            </a:endParaRPr>
          </a:p>
          <a:p>
            <a:pPr marL="457200" lvl="0" indent="-342900" algn="l" rtl="0">
              <a:lnSpc>
                <a:spcPct val="90000"/>
              </a:lnSpc>
              <a:spcBef>
                <a:spcPts val="0"/>
              </a:spcBef>
              <a:spcAft>
                <a:spcPts val="0"/>
              </a:spcAft>
              <a:buClr>
                <a:schemeClr val="dk1"/>
              </a:buClr>
              <a:buSzPts val="1800"/>
              <a:buFont typeface="Calibri"/>
              <a:buChar char="-"/>
            </a:pPr>
            <a:r>
              <a:rPr lang="en" sz="2000" dirty="0">
                <a:solidFill>
                  <a:schemeClr val="dk1"/>
                </a:solidFill>
                <a:latin typeface="Calibri"/>
                <a:ea typeface="Calibri"/>
                <a:cs typeface="Calibri"/>
                <a:sym typeface="Calibri"/>
              </a:rPr>
              <a:t>Density restrictions (e.g. retailer caps)</a:t>
            </a:r>
            <a:endParaRPr sz="2000" b="1" dirty="0">
              <a:latin typeface="Calibri"/>
              <a:ea typeface="Calibri"/>
              <a:cs typeface="Calibri"/>
              <a:sym typeface="Calibri"/>
            </a:endParaRPr>
          </a:p>
          <a:p>
            <a:pPr marL="0" lvl="0" indent="0" algn="l" rtl="0">
              <a:lnSpc>
                <a:spcPct val="90000"/>
              </a:lnSpc>
              <a:spcBef>
                <a:spcPts val="500"/>
              </a:spcBef>
              <a:spcAft>
                <a:spcPts val="0"/>
              </a:spcAft>
              <a:buNone/>
            </a:pPr>
            <a:endParaRPr sz="1400" b="1" dirty="0">
              <a:latin typeface="Calibri"/>
              <a:ea typeface="Calibri"/>
              <a:cs typeface="Calibri"/>
              <a:sym typeface="Calibri"/>
            </a:endParaRPr>
          </a:p>
          <a:p>
            <a:pPr marL="0" lvl="0" indent="0" algn="l" rtl="0">
              <a:lnSpc>
                <a:spcPct val="90000"/>
              </a:lnSpc>
              <a:spcBef>
                <a:spcPts val="500"/>
              </a:spcBef>
              <a:spcAft>
                <a:spcPts val="0"/>
              </a:spcAft>
              <a:buNone/>
            </a:pPr>
            <a:r>
              <a:rPr lang="en" sz="2400" b="1" dirty="0">
                <a:solidFill>
                  <a:schemeClr val="accent1"/>
                </a:solidFill>
                <a:latin typeface="Calibri"/>
                <a:ea typeface="Calibri"/>
                <a:cs typeface="Calibri"/>
                <a:sym typeface="Calibri"/>
              </a:rPr>
              <a:t>HOW (MUCH)? </a:t>
            </a:r>
            <a:endParaRPr sz="2400" b="1" dirty="0">
              <a:solidFill>
                <a:schemeClr val="accent1"/>
              </a:solidFill>
              <a:latin typeface="Calibri"/>
              <a:ea typeface="Calibri"/>
              <a:cs typeface="Calibri"/>
              <a:sym typeface="Calibri"/>
            </a:endParaRPr>
          </a:p>
          <a:p>
            <a:pPr marL="457200" lvl="0" indent="-342900" algn="l" rtl="0">
              <a:lnSpc>
                <a:spcPct val="90000"/>
              </a:lnSpc>
              <a:spcBef>
                <a:spcPts val="1000"/>
              </a:spcBef>
              <a:spcAft>
                <a:spcPts val="0"/>
              </a:spcAft>
              <a:buSzPts val="1800"/>
              <a:buFont typeface="Calibri"/>
              <a:buChar char="-"/>
            </a:pPr>
            <a:r>
              <a:rPr lang="en" sz="2000" dirty="0">
                <a:latin typeface="Calibri"/>
                <a:ea typeface="Calibri"/>
                <a:cs typeface="Calibri"/>
                <a:sym typeface="Calibri"/>
              </a:rPr>
              <a:t>Set minimum pricing</a:t>
            </a:r>
            <a:endParaRPr sz="2000" dirty="0">
              <a:latin typeface="Calibri"/>
              <a:ea typeface="Calibri"/>
              <a:cs typeface="Calibri"/>
              <a:sym typeface="Calibri"/>
            </a:endParaRPr>
          </a:p>
          <a:p>
            <a:pPr marL="457200" lvl="0" indent="-342900" algn="l" rtl="0">
              <a:lnSpc>
                <a:spcPct val="90000"/>
              </a:lnSpc>
              <a:spcBef>
                <a:spcPts val="0"/>
              </a:spcBef>
              <a:spcAft>
                <a:spcPts val="0"/>
              </a:spcAft>
              <a:buSzPts val="1800"/>
              <a:buFont typeface="Calibri"/>
              <a:buChar char="-"/>
            </a:pPr>
            <a:r>
              <a:rPr lang="en" sz="2000" dirty="0">
                <a:latin typeface="Calibri"/>
                <a:ea typeface="Calibri"/>
                <a:cs typeface="Calibri"/>
                <a:sym typeface="Calibri"/>
              </a:rPr>
              <a:t>Prohibit discounts and coupons</a:t>
            </a:r>
            <a:endParaRPr sz="2000" dirty="0">
              <a:latin typeface="Calibri"/>
              <a:ea typeface="Calibri"/>
              <a:cs typeface="Calibri"/>
              <a:sym typeface="Calibri"/>
            </a:endParaRPr>
          </a:p>
          <a:p>
            <a:pPr marL="457200" lvl="0" indent="-342900" algn="l" rtl="0">
              <a:lnSpc>
                <a:spcPct val="90000"/>
              </a:lnSpc>
              <a:spcBef>
                <a:spcPts val="0"/>
              </a:spcBef>
              <a:spcAft>
                <a:spcPts val="0"/>
              </a:spcAft>
              <a:buSzPts val="1800"/>
              <a:buFont typeface="Calibri"/>
              <a:buChar char="-"/>
            </a:pPr>
            <a:r>
              <a:rPr lang="en" sz="2000" dirty="0">
                <a:latin typeface="Calibri"/>
                <a:ea typeface="Calibri"/>
                <a:cs typeface="Calibri"/>
                <a:sym typeface="Calibri"/>
              </a:rPr>
              <a:t>Set signage limits (content neutral)</a:t>
            </a:r>
            <a:endParaRPr sz="2000" dirty="0">
              <a:latin typeface="Calibri"/>
              <a:ea typeface="Calibri"/>
              <a:cs typeface="Calibri"/>
              <a:sym typeface="Calibri"/>
            </a:endParaRPr>
          </a:p>
          <a:p>
            <a:pPr marL="457200" lvl="0" indent="-342900" algn="l" rtl="0">
              <a:lnSpc>
                <a:spcPct val="90000"/>
              </a:lnSpc>
              <a:spcBef>
                <a:spcPts val="0"/>
              </a:spcBef>
              <a:spcAft>
                <a:spcPts val="0"/>
              </a:spcAft>
              <a:buSzPts val="1800"/>
              <a:buFont typeface="Calibri"/>
              <a:buChar char="-"/>
            </a:pPr>
            <a:r>
              <a:rPr lang="en" sz="2000" dirty="0">
                <a:latin typeface="Calibri"/>
                <a:ea typeface="Calibri"/>
                <a:cs typeface="Calibri"/>
                <a:sym typeface="Calibri"/>
              </a:rPr>
              <a:t>Prohibit self-service and free samples</a:t>
            </a:r>
            <a:endParaRPr sz="2000" dirty="0">
              <a:latin typeface="Calibri"/>
              <a:ea typeface="Calibri"/>
              <a:cs typeface="Calibri"/>
              <a:sym typeface="Calibri"/>
            </a:endParaRPr>
          </a:p>
          <a:p>
            <a:pPr marL="514350" marR="0" lvl="0" indent="-349885" algn="l" rtl="0">
              <a:lnSpc>
                <a:spcPct val="90000"/>
              </a:lnSpc>
              <a:spcBef>
                <a:spcPts val="1000"/>
              </a:spcBef>
              <a:spcAft>
                <a:spcPts val="0"/>
              </a:spcAft>
              <a:buClr>
                <a:schemeClr val="dk1"/>
              </a:buClr>
              <a:buSzPts val="2800"/>
              <a:buFont typeface="Arial"/>
              <a:buNone/>
            </a:pPr>
            <a:endParaRPr sz="2400"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800"/>
              <a:buFont typeface="Arial"/>
              <a:buNone/>
            </a:pPr>
            <a:endParaRPr sz="24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692429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79C9F-CBEC-0C44-AE86-8FAB0622B3BB}"/>
              </a:ext>
            </a:extLst>
          </p:cNvPr>
          <p:cNvSpPr>
            <a:spLocks noGrp="1"/>
          </p:cNvSpPr>
          <p:nvPr>
            <p:ph type="title"/>
          </p:nvPr>
        </p:nvSpPr>
        <p:spPr>
          <a:noFill/>
          <a:ln w="76200">
            <a:noFill/>
          </a:ln>
        </p:spPr>
        <p:txBody>
          <a:bodyPr vert="horz" lIns="0" tIns="0" rIns="0" bIns="0" rtlCol="0" anchor="ctr">
            <a:normAutofit/>
          </a:bodyPr>
          <a:lstStyle/>
          <a:p>
            <a:r>
              <a:rPr lang="en-US" spc="-1" dirty="0">
                <a:latin typeface="Interstate"/>
                <a:cs typeface="+mn-cs"/>
              </a:rPr>
              <a:t>”Plug in” Options: Consider the 4 ‘P’s</a:t>
            </a:r>
          </a:p>
        </p:txBody>
      </p:sp>
      <p:pic>
        <p:nvPicPr>
          <p:cNvPr id="5" name="Content Placeholder 4">
            <a:extLst>
              <a:ext uri="{FF2B5EF4-FFF2-40B4-BE49-F238E27FC236}">
                <a16:creationId xmlns:a16="http://schemas.microsoft.com/office/drawing/2014/main" id="{3F15B710-A658-5C47-AE89-26F489B7DE73}"/>
              </a:ext>
            </a:extLst>
          </p:cNvPr>
          <p:cNvPicPr>
            <a:picLocks noGrp="1" noChangeAspect="1"/>
          </p:cNvPicPr>
          <p:nvPr>
            <p:ph idx="1"/>
          </p:nvPr>
        </p:nvPicPr>
        <p:blipFill>
          <a:blip r:embed="rId3"/>
          <a:stretch>
            <a:fillRect/>
          </a:stretch>
        </p:blipFill>
        <p:spPr>
          <a:xfrm>
            <a:off x="3314700" y="2123281"/>
            <a:ext cx="7048500" cy="3771900"/>
          </a:xfrm>
        </p:spPr>
      </p:pic>
      <p:sp>
        <p:nvSpPr>
          <p:cNvPr id="6" name="TextBox 5">
            <a:extLst>
              <a:ext uri="{FF2B5EF4-FFF2-40B4-BE49-F238E27FC236}">
                <a16:creationId xmlns:a16="http://schemas.microsoft.com/office/drawing/2014/main" id="{088BE9F3-607E-634A-85E7-91E32E8163E5}"/>
              </a:ext>
            </a:extLst>
          </p:cNvPr>
          <p:cNvSpPr txBox="1"/>
          <p:nvPr/>
        </p:nvSpPr>
        <p:spPr>
          <a:xfrm>
            <a:off x="2673886" y="5895181"/>
            <a:ext cx="7370995" cy="461665"/>
          </a:xfrm>
          <a:prstGeom prst="rect">
            <a:avLst/>
          </a:prstGeom>
          <a:noFill/>
        </p:spPr>
        <p:txBody>
          <a:bodyPr wrap="square" rtlCol="0">
            <a:spAutoFit/>
          </a:bodyPr>
          <a:lstStyle/>
          <a:p>
            <a:r>
              <a:rPr lang="en-US" sz="1200" dirty="0"/>
              <a:t>Image from </a:t>
            </a:r>
            <a:r>
              <a:rPr lang="en-US" sz="1200" dirty="0" err="1"/>
              <a:t>ChangeLab</a:t>
            </a:r>
            <a:r>
              <a:rPr lang="en-US" sz="1200" dirty="0"/>
              <a:t> Solutions’ POS Playbook: http://</a:t>
            </a:r>
            <a:r>
              <a:rPr lang="en-US" sz="1200" dirty="0" err="1"/>
              <a:t>www.changelabsolutions.org</a:t>
            </a:r>
            <a:r>
              <a:rPr lang="en-US" sz="1200" dirty="0"/>
              <a:t>/sites/default/files/Point_of_Sale_Playbook_FINAL_20160105.pdf</a:t>
            </a:r>
          </a:p>
        </p:txBody>
      </p:sp>
      <p:pic>
        <p:nvPicPr>
          <p:cNvPr id="10" name="Picture 9">
            <a:extLst>
              <a:ext uri="{FF2B5EF4-FFF2-40B4-BE49-F238E27FC236}">
                <a16:creationId xmlns:a16="http://schemas.microsoft.com/office/drawing/2014/main" id="{8F8725BD-54DF-F145-82EA-52CACC5DACB1}"/>
              </a:ext>
            </a:extLst>
          </p:cNvPr>
          <p:cNvPicPr>
            <a:picLocks noChangeAspect="1"/>
          </p:cNvPicPr>
          <p:nvPr/>
        </p:nvPicPr>
        <p:blipFill>
          <a:blip r:embed="rId4"/>
          <a:stretch>
            <a:fillRect/>
          </a:stretch>
        </p:blipFill>
        <p:spPr>
          <a:xfrm>
            <a:off x="1802863" y="5680754"/>
            <a:ext cx="688511" cy="890517"/>
          </a:xfrm>
          <a:prstGeom prst="rect">
            <a:avLst/>
          </a:prstGeom>
        </p:spPr>
      </p:pic>
    </p:spTree>
    <p:extLst>
      <p:ext uri="{BB962C8B-B14F-4D97-AF65-F5344CB8AC3E}">
        <p14:creationId xmlns:p14="http://schemas.microsoft.com/office/powerpoint/2010/main" val="1214517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55;p252">
            <a:extLst>
              <a:ext uri="{FF2B5EF4-FFF2-40B4-BE49-F238E27FC236}">
                <a16:creationId xmlns:a16="http://schemas.microsoft.com/office/drawing/2014/main" id="{C3E85F1F-D5B2-274B-EDEE-F78C40D3EB50}"/>
              </a:ext>
            </a:extLst>
          </p:cNvPr>
          <p:cNvSpPr txBox="1">
            <a:spLocks noGrp="1"/>
          </p:cNvSpPr>
          <p:nvPr>
            <p:ph type="title"/>
          </p:nvPr>
        </p:nvSpPr>
        <p:spPr>
          <a:prstGeom prst="rect">
            <a:avLst/>
          </a:prstGeom>
        </p:spPr>
        <p:txBody>
          <a:bodyPr spcFirstLastPara="1" vert="horz" wrap="square" lIns="91425" tIns="45700" rIns="91425" bIns="45700" rtlCol="0" anchor="ctr" anchorCtr="0">
            <a:normAutofit/>
          </a:bodyPr>
          <a:lstStyle/>
          <a:p>
            <a:pPr algn="ctr"/>
            <a:r>
              <a:rPr lang="en-US" dirty="0"/>
              <a:t>Flavored Tobacco Sales Restrictions</a:t>
            </a:r>
          </a:p>
        </p:txBody>
      </p:sp>
      <p:sp>
        <p:nvSpPr>
          <p:cNvPr id="3" name="Content Placeholder 2"/>
          <p:cNvSpPr>
            <a:spLocks noGrp="1"/>
          </p:cNvSpPr>
          <p:nvPr>
            <p:ph idx="1"/>
          </p:nvPr>
        </p:nvSpPr>
        <p:spPr>
          <a:xfrm>
            <a:off x="2173932" y="1399547"/>
            <a:ext cx="4548649" cy="4351338"/>
          </a:xfrm>
        </p:spPr>
        <p:txBody>
          <a:bodyPr>
            <a:normAutofit/>
          </a:bodyPr>
          <a:lstStyle/>
          <a:p>
            <a:r>
              <a:rPr lang="en-US" sz="2400" dirty="0"/>
              <a:t>Evidence-based strategy to reduce youth initiation</a:t>
            </a:r>
          </a:p>
          <a:p>
            <a:r>
              <a:rPr lang="en-US" sz="2400" dirty="0"/>
              <a:t>Including menthol important for health equity</a:t>
            </a:r>
          </a:p>
          <a:p>
            <a:r>
              <a:rPr lang="en-US" sz="2400" dirty="0"/>
              <a:t>Options include:</a:t>
            </a:r>
          </a:p>
          <a:p>
            <a:pPr lvl="1"/>
            <a:r>
              <a:rPr lang="en-US" dirty="0"/>
              <a:t>Comprehensive ban</a:t>
            </a:r>
          </a:p>
          <a:p>
            <a:pPr lvl="1"/>
            <a:r>
              <a:rPr lang="en-US" dirty="0"/>
              <a:t>Restrict by place sold</a:t>
            </a:r>
          </a:p>
          <a:p>
            <a:pPr lvl="1"/>
            <a:r>
              <a:rPr lang="en-US" dirty="0"/>
              <a:t>Restrict by product type</a:t>
            </a:r>
          </a:p>
          <a:p>
            <a:pPr lvl="1"/>
            <a:r>
              <a:rPr lang="en-US" dirty="0"/>
              <a:t>Restrict within certain distance of schools (proximity)</a:t>
            </a:r>
          </a:p>
        </p:txBody>
      </p:sp>
      <p:pic>
        <p:nvPicPr>
          <p:cNvPr id="2050" name="Picture 2" descr="http://storage.edmontonsun.com/v1/dynamic_resize/sws_path/suns-prod-images/1297487056634_ORIGINAL.jpg?quality=80&amp;size=650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284" y="1329856"/>
            <a:ext cx="4312807" cy="4198287"/>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7311882" y="5627072"/>
            <a:ext cx="4723391" cy="369332"/>
          </a:xfrm>
          <a:prstGeom prst="rect">
            <a:avLst/>
          </a:prstGeom>
          <a:noFill/>
        </p:spPr>
        <p:txBody>
          <a:bodyPr wrap="square" rtlCol="0">
            <a:spAutoFit/>
          </a:bodyPr>
          <a:lstStyle/>
          <a:p>
            <a:r>
              <a:rPr lang="en-US" sz="900" dirty="0"/>
              <a:t>Farley, S. M., &amp; Johns, M. (2016). New York City </a:t>
            </a:r>
            <a:r>
              <a:rPr lang="en-US" sz="900" dirty="0" err="1"/>
              <a:t>flavoured</a:t>
            </a:r>
            <a:r>
              <a:rPr lang="en-US" sz="900" dirty="0"/>
              <a:t> tobacco product sales ban evaluation. Tobacco control, tobaccocontrol-2015.</a:t>
            </a:r>
          </a:p>
        </p:txBody>
      </p:sp>
    </p:spTree>
    <p:extLst>
      <p:ext uri="{BB962C8B-B14F-4D97-AF65-F5344CB8AC3E}">
        <p14:creationId xmlns:p14="http://schemas.microsoft.com/office/powerpoint/2010/main" val="3775613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754"/>
        <p:cNvGrpSpPr/>
        <p:nvPr/>
      </p:nvGrpSpPr>
      <p:grpSpPr>
        <a:xfrm>
          <a:off x="0" y="0"/>
          <a:ext cx="0" cy="0"/>
          <a:chOff x="0" y="0"/>
          <a:chExt cx="0" cy="0"/>
        </a:xfrm>
      </p:grpSpPr>
      <p:sp>
        <p:nvSpPr>
          <p:cNvPr id="1755" name="Google Shape;1755;p252"/>
          <p:cNvSpPr txBox="1">
            <a:spLocks noGrp="1"/>
          </p:cNvSpPr>
          <p:nvPr>
            <p:ph type="title"/>
          </p:nvPr>
        </p:nvSpPr>
        <p:spPr>
          <a:xfrm>
            <a:off x="1662573" y="2969"/>
            <a:ext cx="9248775" cy="1325563"/>
          </a:xfrm>
          <a:prstGeom prst="rect">
            <a:avLst/>
          </a:prstGeom>
        </p:spPr>
        <p:txBody>
          <a:bodyPr spcFirstLastPara="1" vert="horz" wrap="square" lIns="91425" tIns="45700" rIns="91425" bIns="45700" rtlCol="0" anchor="ctr" anchorCtr="0">
            <a:normAutofit/>
          </a:bodyPr>
          <a:lstStyle/>
          <a:p>
            <a:pPr algn="ctr"/>
            <a:r>
              <a:rPr lang="en" dirty="0"/>
              <a:t>Price Increases</a:t>
            </a:r>
            <a:endParaRPr dirty="0"/>
          </a:p>
        </p:txBody>
      </p:sp>
      <p:pic>
        <p:nvPicPr>
          <p:cNvPr id="1756" name="Google Shape;1756;p252"/>
          <p:cNvPicPr preferRelativeResize="0"/>
          <p:nvPr/>
        </p:nvPicPr>
        <p:blipFill rotWithShape="1">
          <a:blip r:embed="rId3">
            <a:alphaModFix/>
          </a:blip>
          <a:srcRect t="10674"/>
          <a:stretch/>
        </p:blipFill>
        <p:spPr>
          <a:xfrm>
            <a:off x="2925654" y="1767161"/>
            <a:ext cx="6722611" cy="4655251"/>
          </a:xfrm>
          <a:prstGeom prst="rect">
            <a:avLst/>
          </a:prstGeom>
          <a:noFill/>
          <a:ln>
            <a:noFill/>
          </a:ln>
        </p:spPr>
      </p:pic>
      <p:sp>
        <p:nvSpPr>
          <p:cNvPr id="1757" name="Google Shape;1757;p252"/>
          <p:cNvSpPr txBox="1"/>
          <p:nvPr/>
        </p:nvSpPr>
        <p:spPr>
          <a:xfrm>
            <a:off x="2537839" y="1124075"/>
            <a:ext cx="7116300" cy="800189"/>
          </a:xfrm>
          <a:prstGeom prst="rect">
            <a:avLst/>
          </a:prstGeom>
          <a:noFill/>
          <a:ln>
            <a:noFill/>
          </a:ln>
        </p:spPr>
        <p:txBody>
          <a:bodyPr spcFirstLastPara="1" wrap="square" lIns="91425" tIns="91425" rIns="91425" bIns="91425" anchor="t" anchorCtr="0">
            <a:spAutoFit/>
          </a:bodyPr>
          <a:lstStyle/>
          <a:p>
            <a:pPr algn="ctr"/>
            <a:r>
              <a:rPr lang="en" sz="2000" b="1" dirty="0">
                <a:latin typeface="Calibri"/>
                <a:ea typeface="Calibri"/>
                <a:cs typeface="Calibri"/>
                <a:sym typeface="Calibri"/>
              </a:rPr>
              <a:t>One of the most effective strategies for reducing initiation, decreasing consumption, &amp; increasing cessation</a:t>
            </a:r>
            <a:endParaRPr sz="2000" b="1" dirty="0">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763"/>
        <p:cNvGrpSpPr/>
        <p:nvPr/>
      </p:nvGrpSpPr>
      <p:grpSpPr>
        <a:xfrm>
          <a:off x="0" y="0"/>
          <a:ext cx="0" cy="0"/>
          <a:chOff x="0" y="0"/>
          <a:chExt cx="0" cy="0"/>
        </a:xfrm>
      </p:grpSpPr>
      <p:pic>
        <p:nvPicPr>
          <p:cNvPr id="1765" name="Google Shape;1765;p253"/>
          <p:cNvPicPr preferRelativeResize="0"/>
          <p:nvPr/>
        </p:nvPicPr>
        <p:blipFill rotWithShape="1">
          <a:blip r:embed="rId3">
            <a:alphaModFix/>
          </a:blip>
          <a:srcRect/>
          <a:stretch/>
        </p:blipFill>
        <p:spPr>
          <a:xfrm>
            <a:off x="6823042" y="823587"/>
            <a:ext cx="4670389" cy="2931804"/>
          </a:xfrm>
          <a:prstGeom prst="rect">
            <a:avLst/>
          </a:prstGeom>
          <a:noFill/>
          <a:ln>
            <a:noFill/>
          </a:ln>
        </p:spPr>
      </p:pic>
      <p:sp>
        <p:nvSpPr>
          <p:cNvPr id="1764" name="Google Shape;1764;p253"/>
          <p:cNvSpPr txBox="1">
            <a:spLocks noGrp="1"/>
          </p:cNvSpPr>
          <p:nvPr>
            <p:ph type="title"/>
          </p:nvPr>
        </p:nvSpPr>
        <p:spPr>
          <a:xfrm>
            <a:off x="2676833" y="72127"/>
            <a:ext cx="8991600" cy="1325563"/>
          </a:xfrm>
          <a:prstGeom prst="rect">
            <a:avLst/>
          </a:prstGeom>
          <a:noFill/>
          <a:ln>
            <a:noFill/>
          </a:ln>
        </p:spPr>
        <p:txBody>
          <a:bodyPr spcFirstLastPara="1" vert="horz" wrap="square" lIns="91425" tIns="45700" rIns="91425" bIns="45700" rtlCol="0" anchor="ctr" anchorCtr="0">
            <a:normAutofit/>
          </a:bodyPr>
          <a:lstStyle/>
          <a:p>
            <a:pPr>
              <a:buClr>
                <a:srgbClr val="FF0000"/>
              </a:buClr>
              <a:buSzPts val="4400"/>
            </a:pPr>
            <a:r>
              <a:rPr lang="en" dirty="0"/>
              <a:t>Minimum Floor Pricing Laws</a:t>
            </a:r>
            <a:endParaRPr dirty="0"/>
          </a:p>
        </p:txBody>
      </p:sp>
      <p:pic>
        <p:nvPicPr>
          <p:cNvPr id="1766" name="Google Shape;1766;p253"/>
          <p:cNvPicPr preferRelativeResize="0"/>
          <p:nvPr/>
        </p:nvPicPr>
        <p:blipFill rotWithShape="1">
          <a:blip r:embed="rId4">
            <a:alphaModFix/>
          </a:blip>
          <a:srcRect/>
          <a:stretch/>
        </p:blipFill>
        <p:spPr>
          <a:xfrm>
            <a:off x="2808041" y="3429000"/>
            <a:ext cx="4532936" cy="3102428"/>
          </a:xfrm>
          <a:prstGeom prst="rect">
            <a:avLst/>
          </a:prstGeom>
          <a:noFill/>
          <a:ln>
            <a:noFill/>
          </a:ln>
        </p:spPr>
      </p:pic>
      <p:sp>
        <p:nvSpPr>
          <p:cNvPr id="1767" name="Google Shape;1767;p253"/>
          <p:cNvSpPr txBox="1"/>
          <p:nvPr/>
        </p:nvSpPr>
        <p:spPr>
          <a:xfrm>
            <a:off x="1460100" y="1335397"/>
            <a:ext cx="5999520" cy="1908184"/>
          </a:xfrm>
          <a:prstGeom prst="rect">
            <a:avLst/>
          </a:prstGeom>
          <a:noFill/>
          <a:ln>
            <a:noFill/>
          </a:ln>
        </p:spPr>
        <p:txBody>
          <a:bodyPr spcFirstLastPara="1" wrap="square" lIns="91425" tIns="91425" rIns="91425" bIns="91425" anchor="t" anchorCtr="0">
            <a:spAutoFit/>
          </a:bodyPr>
          <a:lstStyle/>
          <a:p>
            <a:pPr marL="342891" indent="-330192">
              <a:buClr>
                <a:schemeClr val="dk1"/>
              </a:buClr>
              <a:buSzPts val="1800"/>
              <a:buFont typeface="Calibri"/>
              <a:buChar char="•"/>
            </a:pPr>
            <a:r>
              <a:rPr lang="en" sz="2800" dirty="0">
                <a:solidFill>
                  <a:schemeClr val="dk1"/>
                </a:solidFill>
                <a:highlight>
                  <a:srgbClr val="FFFFFF"/>
                </a:highlight>
                <a:latin typeface="Calibri"/>
                <a:ea typeface="Calibri"/>
                <a:cs typeface="Calibri"/>
                <a:sym typeface="Calibri"/>
              </a:rPr>
              <a:t>Sometimes more feasible to implement than other pricing policies</a:t>
            </a:r>
            <a:endParaRPr sz="2800" dirty="0">
              <a:solidFill>
                <a:schemeClr val="dk1"/>
              </a:solidFill>
              <a:highlight>
                <a:srgbClr val="FFFFFF"/>
              </a:highlight>
              <a:latin typeface="Calibri"/>
              <a:ea typeface="Calibri"/>
              <a:cs typeface="Calibri"/>
              <a:sym typeface="Calibri"/>
            </a:endParaRPr>
          </a:p>
          <a:p>
            <a:pPr marL="342891" indent="-330192">
              <a:buClr>
                <a:schemeClr val="dk1"/>
              </a:buClr>
              <a:buSzPts val="1800"/>
              <a:buFont typeface="Calibri"/>
              <a:buChar char="•"/>
            </a:pPr>
            <a:r>
              <a:rPr lang="en" sz="2800" dirty="0">
                <a:solidFill>
                  <a:schemeClr val="dk1"/>
                </a:solidFill>
                <a:latin typeface="Calibri"/>
                <a:ea typeface="Calibri"/>
                <a:cs typeface="Calibri"/>
                <a:sym typeface="Calibri"/>
              </a:rPr>
              <a:t>Potential for major equity impact when paired with cessation services</a:t>
            </a:r>
            <a:endParaRPr sz="2800" dirty="0">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4F1AE-2C2F-7741-B391-7414A8BD61B7}"/>
              </a:ext>
            </a:extLst>
          </p:cNvPr>
          <p:cNvSpPr>
            <a:spLocks noGrp="1"/>
          </p:cNvSpPr>
          <p:nvPr>
            <p:ph type="title"/>
          </p:nvPr>
        </p:nvSpPr>
        <p:spPr>
          <a:xfrm>
            <a:off x="1970138" y="123769"/>
            <a:ext cx="9267825" cy="1325563"/>
          </a:xfrm>
        </p:spPr>
        <p:txBody>
          <a:bodyPr/>
          <a:lstStyle/>
          <a:p>
            <a:pPr algn="ctr"/>
            <a:r>
              <a:rPr lang="en-US" dirty="0"/>
              <a:t>Restricting coupon redemption &amp; discounts</a:t>
            </a:r>
          </a:p>
        </p:txBody>
      </p:sp>
      <p:pic>
        <p:nvPicPr>
          <p:cNvPr id="5" name="Picture 4">
            <a:extLst>
              <a:ext uri="{FF2B5EF4-FFF2-40B4-BE49-F238E27FC236}">
                <a16:creationId xmlns:a16="http://schemas.microsoft.com/office/drawing/2014/main" id="{FA1F1FDF-B2F1-5D40-96D7-BF7F703F312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866552" y="952429"/>
            <a:ext cx="2773691" cy="2476571"/>
          </a:xfrm>
          <a:prstGeom prst="rect">
            <a:avLst/>
          </a:prstGeom>
        </p:spPr>
      </p:pic>
      <p:pic>
        <p:nvPicPr>
          <p:cNvPr id="6" name="Picture 5">
            <a:extLst>
              <a:ext uri="{FF2B5EF4-FFF2-40B4-BE49-F238E27FC236}">
                <a16:creationId xmlns:a16="http://schemas.microsoft.com/office/drawing/2014/main" id="{8A98FB62-FB50-654A-A9FB-D464C4F006C7}"/>
              </a:ext>
            </a:extLst>
          </p:cNvPr>
          <p:cNvPicPr>
            <a:picLocks noChangeAspect="1"/>
          </p:cNvPicPr>
          <p:nvPr/>
        </p:nvPicPr>
        <p:blipFill>
          <a:blip r:embed="rId4"/>
          <a:stretch>
            <a:fillRect/>
          </a:stretch>
        </p:blipFill>
        <p:spPr>
          <a:xfrm>
            <a:off x="8689091" y="3480649"/>
            <a:ext cx="2628900" cy="2590800"/>
          </a:xfrm>
          <a:prstGeom prst="rect">
            <a:avLst/>
          </a:prstGeom>
        </p:spPr>
      </p:pic>
      <p:sp>
        <p:nvSpPr>
          <p:cNvPr id="7" name="Google Shape;1750;p251">
            <a:extLst>
              <a:ext uri="{FF2B5EF4-FFF2-40B4-BE49-F238E27FC236}">
                <a16:creationId xmlns:a16="http://schemas.microsoft.com/office/drawing/2014/main" id="{BEDB7B8A-B721-7145-B3A9-F5CBF613F1DB}"/>
              </a:ext>
            </a:extLst>
          </p:cNvPr>
          <p:cNvSpPr txBox="1"/>
          <p:nvPr/>
        </p:nvSpPr>
        <p:spPr>
          <a:xfrm>
            <a:off x="1302831" y="1840948"/>
            <a:ext cx="4400157" cy="3631733"/>
          </a:xfrm>
          <a:prstGeom prst="rect">
            <a:avLst/>
          </a:prstGeom>
          <a:noFill/>
          <a:ln>
            <a:noFill/>
          </a:ln>
        </p:spPr>
        <p:txBody>
          <a:bodyPr spcFirstLastPara="1" wrap="square" lIns="91425" tIns="91425" rIns="91425" bIns="91425" anchor="t" anchorCtr="0">
            <a:spAutoFit/>
          </a:bodyPr>
          <a:lstStyle/>
          <a:p>
            <a:pPr marL="342891" indent="-330192" defTabSz="1219170">
              <a:buClr>
                <a:srgbClr val="2B4E56"/>
              </a:buClr>
              <a:buSzPts val="1800"/>
              <a:buFont typeface="Calibri"/>
              <a:buChar char="•"/>
              <a:defRPr/>
            </a:pPr>
            <a:r>
              <a:rPr lang="en-US" sz="2800" kern="0" dirty="0">
                <a:solidFill>
                  <a:srgbClr val="2B4E56"/>
                </a:solidFill>
                <a:highlight>
                  <a:srgbClr val="FFFFFF"/>
                </a:highlight>
                <a:latin typeface="Calibri"/>
                <a:ea typeface="Calibri"/>
                <a:cs typeface="Calibri"/>
                <a:sym typeface="Calibri"/>
              </a:rPr>
              <a:t>Coupons and discounts often counteract excise tax increases</a:t>
            </a:r>
          </a:p>
          <a:p>
            <a:pPr marL="342891" indent="-330192" defTabSz="1219170">
              <a:buClr>
                <a:srgbClr val="2B4E56"/>
              </a:buClr>
              <a:buSzPts val="1800"/>
              <a:buFont typeface="Calibri"/>
              <a:buChar char="•"/>
              <a:defRPr/>
            </a:pPr>
            <a:r>
              <a:rPr lang="en-US" sz="2800" dirty="0">
                <a:solidFill>
                  <a:srgbClr val="2B4E56"/>
                </a:solidFill>
                <a:highlight>
                  <a:srgbClr val="FFFFFF"/>
                </a:highlight>
                <a:latin typeface="Calibri"/>
                <a:ea typeface="Calibri"/>
                <a:cs typeface="Calibri"/>
                <a:sym typeface="Calibri"/>
              </a:rPr>
              <a:t>Price discounts single largest industry expenditure</a:t>
            </a:r>
          </a:p>
          <a:p>
            <a:pPr marL="342891" indent="-330192" defTabSz="1219170">
              <a:buClr>
                <a:srgbClr val="2B4E56"/>
              </a:buClr>
              <a:buSzPts val="1800"/>
              <a:buFont typeface="Calibri"/>
              <a:buChar char="•"/>
              <a:defRPr/>
            </a:pPr>
            <a:r>
              <a:rPr lang="en-US" sz="2800" kern="0" dirty="0">
                <a:solidFill>
                  <a:srgbClr val="2B4E56"/>
                </a:solidFill>
                <a:highlight>
                  <a:srgbClr val="FFFFFF"/>
                </a:highlight>
                <a:latin typeface="Calibri"/>
                <a:ea typeface="Calibri"/>
                <a:cs typeface="Calibri"/>
                <a:sym typeface="Calibri"/>
              </a:rPr>
              <a:t>NY, NJ, and RI have statewide bans</a:t>
            </a:r>
            <a:endParaRPr sz="2800" dirty="0">
              <a:latin typeface="Calibri"/>
              <a:ea typeface="Calibri"/>
              <a:cs typeface="Calibri"/>
              <a:sym typeface="Calibri"/>
            </a:endParaRPr>
          </a:p>
        </p:txBody>
      </p:sp>
      <p:pic>
        <p:nvPicPr>
          <p:cNvPr id="9" name="Picture 8">
            <a:extLst>
              <a:ext uri="{FF2B5EF4-FFF2-40B4-BE49-F238E27FC236}">
                <a16:creationId xmlns:a16="http://schemas.microsoft.com/office/drawing/2014/main" id="{E61F8678-678E-C64E-9001-FADC1E84A6FF}"/>
              </a:ext>
            </a:extLst>
          </p:cNvPr>
          <p:cNvPicPr>
            <a:picLocks noChangeAspect="1"/>
          </p:cNvPicPr>
          <p:nvPr/>
        </p:nvPicPr>
        <p:blipFill>
          <a:blip r:embed="rId5"/>
          <a:stretch>
            <a:fillRect/>
          </a:stretch>
        </p:blipFill>
        <p:spPr>
          <a:xfrm>
            <a:off x="4956049" y="3161173"/>
            <a:ext cx="3472688" cy="2311508"/>
          </a:xfrm>
          <a:prstGeom prst="rect">
            <a:avLst/>
          </a:prstGeom>
        </p:spPr>
      </p:pic>
    </p:spTree>
    <p:extLst>
      <p:ext uri="{BB962C8B-B14F-4D97-AF65-F5344CB8AC3E}">
        <p14:creationId xmlns:p14="http://schemas.microsoft.com/office/powerpoint/2010/main" val="12848399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uple shopping for healthy food"/>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130953" y="2176041"/>
            <a:ext cx="5003149" cy="3339602"/>
          </a:xfrm>
          <a:prstGeom prst="rect">
            <a:avLst/>
          </a:prstGeom>
        </p:spPr>
      </p:pic>
      <p:pic>
        <p:nvPicPr>
          <p:cNvPr id="19" name="Picture 18" descr="Mother and daughter walking in neighborhood"/>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242204" y="2176041"/>
            <a:ext cx="4664731" cy="3340301"/>
          </a:xfrm>
          <a:prstGeom prst="rect">
            <a:avLst/>
          </a:prstGeom>
        </p:spPr>
      </p:pic>
      <p:sp>
        <p:nvSpPr>
          <p:cNvPr id="2" name="TextBox 1">
            <a:extLst>
              <a:ext uri="{FF2B5EF4-FFF2-40B4-BE49-F238E27FC236}">
                <a16:creationId xmlns:a16="http://schemas.microsoft.com/office/drawing/2014/main" id="{8126EE30-3819-55D9-B6CD-F2CCED2829F8}"/>
              </a:ext>
            </a:extLst>
          </p:cNvPr>
          <p:cNvSpPr txBox="1"/>
          <p:nvPr/>
        </p:nvSpPr>
        <p:spPr>
          <a:xfrm>
            <a:off x="3186545" y="6319919"/>
            <a:ext cx="5818909" cy="369332"/>
          </a:xfrm>
          <a:prstGeom prst="rect">
            <a:avLst/>
          </a:prstGeom>
          <a:noFill/>
        </p:spPr>
        <p:txBody>
          <a:bodyPr wrap="square" rtlCol="0">
            <a:spAutoFit/>
          </a:bodyPr>
          <a:lstStyle/>
          <a:p>
            <a:pPr algn="ctr"/>
            <a:r>
              <a:rPr lang="en-US" dirty="0"/>
              <a:t>501(c)(3) nonprofit, est. 2012</a:t>
            </a:r>
          </a:p>
        </p:txBody>
      </p:sp>
      <p:sp>
        <p:nvSpPr>
          <p:cNvPr id="18" name="Subtitle 2"/>
          <p:cNvSpPr txBox="1">
            <a:spLocks/>
          </p:cNvSpPr>
          <p:nvPr/>
        </p:nvSpPr>
        <p:spPr>
          <a:xfrm>
            <a:off x="1506590" y="1279432"/>
            <a:ext cx="10308999" cy="9889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pPr>
            <a:r>
              <a:rPr lang="en-US" b="1" dirty="0"/>
              <a:t>Our mission is to empower communities to become healthier places for all. </a:t>
            </a:r>
          </a:p>
        </p:txBody>
      </p:sp>
      <p:sp>
        <p:nvSpPr>
          <p:cNvPr id="7" name="TextBox 7">
            <a:extLst>
              <a:ext uri="{FF2B5EF4-FFF2-40B4-BE49-F238E27FC236}">
                <a16:creationId xmlns:a16="http://schemas.microsoft.com/office/drawing/2014/main" id="{3717303E-A819-1A47-AD47-846E004A867C}"/>
              </a:ext>
            </a:extLst>
          </p:cNvPr>
          <p:cNvSpPr txBox="1">
            <a:spLocks noGrp="1" noChangeArrowheads="1"/>
          </p:cNvSpPr>
          <p:nvPr>
            <p:ph type="title"/>
          </p:nvPr>
        </p:nvSpPr>
        <p:spPr bwMode="auto">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200" normalizeH="0" baseline="0" noProof="0" dirty="0">
                <a:ln>
                  <a:noFill/>
                </a:ln>
                <a:solidFill>
                  <a:srgbClr val="ED1C24"/>
                </a:solidFill>
                <a:effectLst/>
                <a:uLnTx/>
                <a:uFillTx/>
                <a:latin typeface="+mn-lt"/>
                <a:ea typeface="Avenir Black" panose="02000503020000020003" pitchFamily="2" charset="0"/>
                <a:cs typeface="Avenir Black" panose="02000503020000020003" pitchFamily="2" charset="0"/>
              </a:rPr>
              <a:t>About Counter Tools</a:t>
            </a:r>
          </a:p>
        </p:txBody>
      </p:sp>
    </p:spTree>
    <p:extLst>
      <p:ext uri="{BB962C8B-B14F-4D97-AF65-F5344CB8AC3E}">
        <p14:creationId xmlns:p14="http://schemas.microsoft.com/office/powerpoint/2010/main" val="34925273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748"/>
        <p:cNvGrpSpPr/>
        <p:nvPr/>
      </p:nvGrpSpPr>
      <p:grpSpPr>
        <a:xfrm>
          <a:off x="0" y="0"/>
          <a:ext cx="0" cy="0"/>
          <a:chOff x="0" y="0"/>
          <a:chExt cx="0" cy="0"/>
        </a:xfrm>
      </p:grpSpPr>
      <p:sp>
        <p:nvSpPr>
          <p:cNvPr id="1749" name="Google Shape;1749;p251"/>
          <p:cNvSpPr txBox="1">
            <a:spLocks noGrp="1"/>
          </p:cNvSpPr>
          <p:nvPr>
            <p:ph type="title"/>
          </p:nvPr>
        </p:nvSpPr>
        <p:spPr>
          <a:prstGeom prst="rect">
            <a:avLst/>
          </a:prstGeom>
        </p:spPr>
        <p:txBody>
          <a:bodyPr spcFirstLastPara="1" vert="horz" wrap="square" lIns="91425" tIns="45700" rIns="91425" bIns="45700" rtlCol="0" anchor="ctr" anchorCtr="0">
            <a:normAutofit/>
          </a:bodyPr>
          <a:lstStyle/>
          <a:p>
            <a:pPr algn="ctr"/>
            <a:r>
              <a:rPr lang="en" dirty="0"/>
              <a:t>Content Neutral Advertising</a:t>
            </a:r>
            <a:endParaRPr dirty="0"/>
          </a:p>
        </p:txBody>
      </p:sp>
      <p:sp>
        <p:nvSpPr>
          <p:cNvPr id="1750" name="Google Shape;1750;p251"/>
          <p:cNvSpPr txBox="1"/>
          <p:nvPr/>
        </p:nvSpPr>
        <p:spPr>
          <a:xfrm>
            <a:off x="1285520" y="1624021"/>
            <a:ext cx="4810480" cy="4493508"/>
          </a:xfrm>
          <a:prstGeom prst="rect">
            <a:avLst/>
          </a:prstGeom>
          <a:noFill/>
          <a:ln>
            <a:noFill/>
          </a:ln>
        </p:spPr>
        <p:txBody>
          <a:bodyPr spcFirstLastPara="1" wrap="square" lIns="91425" tIns="91425" rIns="91425" bIns="91425" anchor="t" anchorCtr="0">
            <a:spAutoFit/>
          </a:bodyPr>
          <a:lstStyle/>
          <a:p>
            <a:pPr marL="342891" indent="-330192" defTabSz="1219170">
              <a:buClr>
                <a:srgbClr val="2B4E56"/>
              </a:buClr>
              <a:buSzPts val="1800"/>
              <a:buFont typeface="Calibri"/>
              <a:buChar char="•"/>
              <a:defRPr/>
            </a:pPr>
            <a:r>
              <a:rPr lang="en-US" sz="2800" kern="0" dirty="0">
                <a:solidFill>
                  <a:srgbClr val="2B4E56"/>
                </a:solidFill>
                <a:highlight>
                  <a:srgbClr val="FFFFFF"/>
                </a:highlight>
                <a:latin typeface="Calibri"/>
                <a:ea typeface="Calibri"/>
                <a:cs typeface="Calibri"/>
                <a:sym typeface="Calibri"/>
              </a:rPr>
              <a:t>Restricts ALL ads without regard to content</a:t>
            </a:r>
          </a:p>
          <a:p>
            <a:pPr marL="342891" indent="-330192" defTabSz="1219170">
              <a:buClr>
                <a:srgbClr val="2B4E56"/>
              </a:buClr>
              <a:buSzPts val="1800"/>
              <a:buFont typeface="Calibri"/>
              <a:buChar char="•"/>
              <a:defRPr/>
            </a:pPr>
            <a:r>
              <a:rPr lang="en-US" sz="2800" dirty="0">
                <a:solidFill>
                  <a:srgbClr val="2B4E56"/>
                </a:solidFill>
                <a:highlight>
                  <a:srgbClr val="FFFFFF"/>
                </a:highlight>
                <a:latin typeface="Calibri"/>
                <a:ea typeface="Calibri"/>
                <a:cs typeface="Calibri"/>
                <a:sym typeface="Calibri"/>
              </a:rPr>
              <a:t>Impacts ads for all products (e.g., alcohol, food, toys, etc.)</a:t>
            </a:r>
          </a:p>
          <a:p>
            <a:pPr marL="342891" indent="-330192" defTabSz="1219170">
              <a:buClr>
                <a:srgbClr val="2B4E56"/>
              </a:buClr>
              <a:buSzPts val="1800"/>
              <a:buFont typeface="Calibri"/>
              <a:buChar char="•"/>
              <a:defRPr/>
            </a:pPr>
            <a:r>
              <a:rPr lang="en-US" sz="2800" kern="0" dirty="0">
                <a:solidFill>
                  <a:srgbClr val="2B4E56"/>
                </a:solidFill>
                <a:highlight>
                  <a:srgbClr val="FFFFFF"/>
                </a:highlight>
                <a:latin typeface="Calibri"/>
                <a:ea typeface="Calibri"/>
                <a:cs typeface="Calibri"/>
                <a:sym typeface="Calibri"/>
              </a:rPr>
              <a:t>May involve limiting percentage of </a:t>
            </a:r>
            <a:r>
              <a:rPr lang="en-US" sz="2800" dirty="0">
                <a:solidFill>
                  <a:srgbClr val="2B4E56"/>
                </a:solidFill>
                <a:highlight>
                  <a:srgbClr val="FFFFFF"/>
                </a:highlight>
                <a:latin typeface="Calibri"/>
                <a:ea typeface="Calibri"/>
                <a:cs typeface="Calibri"/>
                <a:sym typeface="Calibri"/>
              </a:rPr>
              <a:t>window space or the size of ads allowed</a:t>
            </a:r>
          </a:p>
          <a:p>
            <a:pPr marL="342891" indent="-330192" defTabSz="1219170">
              <a:buClr>
                <a:srgbClr val="2B4E56"/>
              </a:buClr>
              <a:buSzPts val="1800"/>
              <a:buFont typeface="Calibri"/>
              <a:buChar char="•"/>
              <a:defRPr/>
            </a:pPr>
            <a:r>
              <a:rPr lang="en-US" sz="2800" kern="0" dirty="0">
                <a:solidFill>
                  <a:srgbClr val="2B4E56"/>
                </a:solidFill>
                <a:highlight>
                  <a:srgbClr val="FFFFFF"/>
                </a:highlight>
                <a:latin typeface="Calibri"/>
                <a:ea typeface="Calibri"/>
                <a:cs typeface="Calibri"/>
                <a:sym typeface="Calibri"/>
              </a:rPr>
              <a:t>Generally seen as most legally </a:t>
            </a:r>
            <a:r>
              <a:rPr lang="en-US" sz="2800" dirty="0">
                <a:solidFill>
                  <a:srgbClr val="2B4E56"/>
                </a:solidFill>
                <a:highlight>
                  <a:srgbClr val="FFFFFF"/>
                </a:highlight>
                <a:latin typeface="Calibri"/>
                <a:ea typeface="Calibri"/>
                <a:cs typeface="Calibri"/>
                <a:sym typeface="Calibri"/>
              </a:rPr>
              <a:t>feasible option for restricting tobacco ads</a:t>
            </a:r>
            <a:endParaRPr sz="2200" dirty="0">
              <a:latin typeface="Calibri"/>
              <a:ea typeface="Calibri"/>
              <a:cs typeface="Calibri"/>
              <a:sym typeface="Calibri"/>
            </a:endParaRPr>
          </a:p>
        </p:txBody>
      </p:sp>
      <p:pic>
        <p:nvPicPr>
          <p:cNvPr id="3" name="Picture 2">
            <a:extLst>
              <a:ext uri="{FF2B5EF4-FFF2-40B4-BE49-F238E27FC236}">
                <a16:creationId xmlns:a16="http://schemas.microsoft.com/office/drawing/2014/main" id="{2AF4DD5D-57C1-2F48-96A9-67FB5E4B1E75}"/>
              </a:ext>
            </a:extLst>
          </p:cNvPr>
          <p:cNvPicPr>
            <a:picLocks noChangeAspect="1"/>
          </p:cNvPicPr>
          <p:nvPr/>
        </p:nvPicPr>
        <p:blipFill>
          <a:blip r:embed="rId3"/>
          <a:stretch>
            <a:fillRect/>
          </a:stretch>
        </p:blipFill>
        <p:spPr>
          <a:xfrm>
            <a:off x="5585511" y="1624021"/>
            <a:ext cx="6721287" cy="394931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1"/>
          <p:cNvSpPr txBox="1">
            <a:spLocks noGrp="1"/>
          </p:cNvSpPr>
          <p:nvPr>
            <p:ph type="title"/>
          </p:nvPr>
        </p:nvSpPr>
        <p:spPr>
          <a:xfrm>
            <a:off x="2610157" y="2959330"/>
            <a:ext cx="9058275" cy="1325563"/>
          </a:xfrm>
          <a:prstGeom prst="rect">
            <a:avLst/>
          </a:prstGeom>
        </p:spPr>
        <p:txBody>
          <a:bodyPr spcFirstLastPara="1" vert="horz" wrap="square" lIns="121900" tIns="121900" rIns="121900" bIns="121900" rtlCol="0" anchor="ctr" anchorCtr="0">
            <a:noAutofit/>
          </a:bodyPr>
          <a:lstStyle/>
          <a:p>
            <a:pPr algn="l"/>
            <a:r>
              <a:rPr lang="en" dirty="0"/>
              <a:t>Density &amp; Proximity - Zoning</a:t>
            </a:r>
            <a:endParaRPr dirty="0"/>
          </a:p>
        </p:txBody>
      </p:sp>
    </p:spTree>
    <p:extLst>
      <p:ext uri="{BB962C8B-B14F-4D97-AF65-F5344CB8AC3E}">
        <p14:creationId xmlns:p14="http://schemas.microsoft.com/office/powerpoint/2010/main" val="16234740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143"/>
          <p:cNvSpPr txBox="1">
            <a:spLocks noGrp="1"/>
          </p:cNvSpPr>
          <p:nvPr>
            <p:ph type="title"/>
          </p:nvPr>
        </p:nvSpPr>
        <p:spPr>
          <a:prstGeom prst="rect">
            <a:avLst/>
          </a:prstGeom>
          <a:noFill/>
          <a:ln>
            <a:noFill/>
          </a:ln>
        </p:spPr>
        <p:txBody>
          <a:bodyPr spcFirstLastPara="1" vert="horz" wrap="square" lIns="121900" tIns="60933" rIns="121900" bIns="60933" rtlCol="0" anchor="ctr" anchorCtr="0">
            <a:normAutofit/>
          </a:bodyPr>
          <a:lstStyle/>
          <a:p>
            <a:pPr>
              <a:spcBef>
                <a:spcPts val="0"/>
              </a:spcBef>
              <a:buClr>
                <a:srgbClr val="FF0000"/>
              </a:buClr>
              <a:buSzPts val="4400"/>
            </a:pPr>
            <a:r>
              <a:rPr lang="en" dirty="0"/>
              <a:t>Retailer Density &amp; Proximity</a:t>
            </a:r>
            <a:endParaRPr dirty="0"/>
          </a:p>
        </p:txBody>
      </p:sp>
      <p:pic>
        <p:nvPicPr>
          <p:cNvPr id="784" name="Google Shape;784;p143"/>
          <p:cNvPicPr preferRelativeResize="0"/>
          <p:nvPr/>
        </p:nvPicPr>
        <p:blipFill rotWithShape="1">
          <a:blip r:embed="rId3">
            <a:alphaModFix/>
          </a:blip>
          <a:srcRect/>
          <a:stretch/>
        </p:blipFill>
        <p:spPr>
          <a:xfrm>
            <a:off x="1972233" y="1690692"/>
            <a:ext cx="7912827" cy="459454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734"/>
        <p:cNvGrpSpPr/>
        <p:nvPr/>
      </p:nvGrpSpPr>
      <p:grpSpPr>
        <a:xfrm>
          <a:off x="0" y="0"/>
          <a:ext cx="0" cy="0"/>
          <a:chOff x="0" y="0"/>
          <a:chExt cx="0" cy="0"/>
        </a:xfrm>
      </p:grpSpPr>
      <p:sp>
        <p:nvSpPr>
          <p:cNvPr id="1735" name="Google Shape;1735;p249"/>
          <p:cNvSpPr txBox="1">
            <a:spLocks noGrp="1"/>
          </p:cNvSpPr>
          <p:nvPr>
            <p:ph type="title"/>
          </p:nvPr>
        </p:nvSpPr>
        <p:spPr>
          <a:xfrm>
            <a:off x="1863721" y="18255"/>
            <a:ext cx="9248775" cy="1325563"/>
          </a:xfrm>
          <a:prstGeom prst="rect">
            <a:avLst/>
          </a:prstGeom>
        </p:spPr>
        <p:txBody>
          <a:bodyPr spcFirstLastPara="1" vert="horz" wrap="square" lIns="91425" tIns="45700" rIns="91425" bIns="45700" rtlCol="0" anchor="ctr" anchorCtr="0">
            <a:normAutofit/>
          </a:bodyPr>
          <a:lstStyle/>
          <a:p>
            <a:pPr algn="ctr"/>
            <a:r>
              <a:rPr lang="en" sz="4000" b="1" dirty="0">
                <a:latin typeface="Source Sans Pro" panose="020B0503030403020204" pitchFamily="34" charset="0"/>
                <a:ea typeface="Source Sans Pro" panose="020B0503030403020204" pitchFamily="34" charset="0"/>
              </a:rPr>
              <a:t>Density &amp; Proximity Restrictions</a:t>
            </a:r>
            <a:endParaRPr sz="4000" b="1" dirty="0">
              <a:latin typeface="Source Sans Pro" panose="020B0503030403020204" pitchFamily="34" charset="0"/>
              <a:ea typeface="Source Sans Pro" panose="020B0503030403020204" pitchFamily="34" charset="0"/>
            </a:endParaRPr>
          </a:p>
        </p:txBody>
      </p:sp>
      <p:pic>
        <p:nvPicPr>
          <p:cNvPr id="1737" name="Google Shape;1737;p249"/>
          <p:cNvPicPr preferRelativeResize="0"/>
          <p:nvPr/>
        </p:nvPicPr>
        <p:blipFill>
          <a:blip r:embed="rId3">
            <a:alphaModFix/>
          </a:blip>
          <a:stretch>
            <a:fillRect/>
          </a:stretch>
        </p:blipFill>
        <p:spPr>
          <a:xfrm>
            <a:off x="1649636" y="976622"/>
            <a:ext cx="9850960" cy="536048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970B2-7F36-AB4F-937C-9B91F3F0A295}"/>
              </a:ext>
            </a:extLst>
          </p:cNvPr>
          <p:cNvSpPr>
            <a:spLocks noGrp="1"/>
          </p:cNvSpPr>
          <p:nvPr>
            <p:ph type="title"/>
          </p:nvPr>
        </p:nvSpPr>
        <p:spPr/>
        <p:txBody>
          <a:bodyPr/>
          <a:lstStyle/>
          <a:p>
            <a:r>
              <a:rPr lang="en-US" dirty="0"/>
              <a:t>Why Retailer Density Matters</a:t>
            </a:r>
          </a:p>
        </p:txBody>
      </p:sp>
      <p:sp>
        <p:nvSpPr>
          <p:cNvPr id="3" name="Content Placeholder 2">
            <a:extLst>
              <a:ext uri="{FF2B5EF4-FFF2-40B4-BE49-F238E27FC236}">
                <a16:creationId xmlns:a16="http://schemas.microsoft.com/office/drawing/2014/main" id="{8C9B5D1B-5FCB-A140-A146-C629CEEF573F}"/>
              </a:ext>
            </a:extLst>
          </p:cNvPr>
          <p:cNvSpPr>
            <a:spLocks noGrp="1"/>
          </p:cNvSpPr>
          <p:nvPr>
            <p:ph idx="1"/>
          </p:nvPr>
        </p:nvSpPr>
        <p:spPr>
          <a:xfrm>
            <a:off x="1779640" y="1695489"/>
            <a:ext cx="10065772" cy="4351338"/>
          </a:xfrm>
        </p:spPr>
        <p:txBody>
          <a:bodyPr>
            <a:normAutofit/>
          </a:bodyPr>
          <a:lstStyle/>
          <a:p>
            <a:pPr marL="457200" indent="-457200">
              <a:buFont typeface="Arial" panose="020B0604020202020204" pitchFamily="34" charset="0"/>
              <a:buChar char="•"/>
            </a:pPr>
            <a:r>
              <a:rPr lang="en-US" sz="2400" dirty="0"/>
              <a:t>When more tobacco retailers are located in a given area:</a:t>
            </a:r>
          </a:p>
          <a:p>
            <a:pPr marL="817200" lvl="1" indent="-457200">
              <a:buFont typeface="Arial" panose="020B0604020202020204" pitchFamily="34" charset="0"/>
              <a:buChar char="•"/>
            </a:pPr>
            <a:r>
              <a:rPr lang="en-US" dirty="0"/>
              <a:t>Residents’ health suffers</a:t>
            </a:r>
          </a:p>
          <a:p>
            <a:pPr marL="817200" lvl="1" indent="-457200">
              <a:buFont typeface="Arial" panose="020B0604020202020204" pitchFamily="34" charset="0"/>
              <a:buChar char="•"/>
            </a:pPr>
            <a:r>
              <a:rPr lang="en-US" dirty="0"/>
              <a:t>Youth are more likely to start smoking </a:t>
            </a:r>
          </a:p>
          <a:p>
            <a:pPr marL="817200" lvl="1" indent="-457200">
              <a:buFont typeface="Arial" panose="020B0604020202020204" pitchFamily="34" charset="0"/>
              <a:buChar char="•"/>
            </a:pPr>
            <a:r>
              <a:rPr lang="en-US" dirty="0"/>
              <a:t>People who smoke consume more cigarettes per day</a:t>
            </a:r>
          </a:p>
          <a:p>
            <a:pPr marL="817200" lvl="1" indent="-457200">
              <a:buFont typeface="Arial" panose="020B0604020202020204" pitchFamily="34" charset="0"/>
              <a:buChar char="•"/>
            </a:pPr>
            <a:r>
              <a:rPr lang="en-US" dirty="0"/>
              <a:t>People who smoke have a harder time quitting</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Tobacco retailers cluster in neighborhoods with a high percentage of low-income residents and residents of color. These communities are targeted by tobacco companies, and they disproportionately suffer the health harms caused by tobacco use </a:t>
            </a:r>
          </a:p>
        </p:txBody>
      </p:sp>
      <p:sp>
        <p:nvSpPr>
          <p:cNvPr id="4" name="TextBox 3">
            <a:extLst>
              <a:ext uri="{FF2B5EF4-FFF2-40B4-BE49-F238E27FC236}">
                <a16:creationId xmlns:a16="http://schemas.microsoft.com/office/drawing/2014/main" id="{466BD753-0E7F-BA4A-94CB-EE028F5D37A6}"/>
              </a:ext>
            </a:extLst>
          </p:cNvPr>
          <p:cNvSpPr txBox="1"/>
          <p:nvPr/>
        </p:nvSpPr>
        <p:spPr>
          <a:xfrm>
            <a:off x="1428350" y="5908328"/>
            <a:ext cx="8718698" cy="276999"/>
          </a:xfrm>
          <a:prstGeom prst="rect">
            <a:avLst/>
          </a:prstGeom>
          <a:noFill/>
        </p:spPr>
        <p:txBody>
          <a:bodyPr wrap="square" rtlCol="0">
            <a:spAutoFit/>
          </a:bodyPr>
          <a:lstStyle/>
          <a:p>
            <a:r>
              <a:rPr lang="en-US" sz="1200" dirty="0">
                <a:hlinkClick r:id="rId3"/>
              </a:rPr>
              <a:t>http://countertobacco.org/wp-content/uploads/2017/03/Tobacco_Retailer_Licensing_Density-Infographic_FINAL_20170202.pdf</a:t>
            </a:r>
            <a:endParaRPr lang="en-US" sz="1200" dirty="0"/>
          </a:p>
        </p:txBody>
      </p:sp>
    </p:spTree>
    <p:extLst>
      <p:ext uri="{BB962C8B-B14F-4D97-AF65-F5344CB8AC3E}">
        <p14:creationId xmlns:p14="http://schemas.microsoft.com/office/powerpoint/2010/main" val="15238918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B05BC-A98A-3B91-F40B-BB52B2FD9233}"/>
              </a:ext>
            </a:extLst>
          </p:cNvPr>
          <p:cNvSpPr>
            <a:spLocks noGrp="1"/>
          </p:cNvSpPr>
          <p:nvPr>
            <p:ph type="title"/>
          </p:nvPr>
        </p:nvSpPr>
        <p:spPr/>
        <p:txBody>
          <a:bodyPr/>
          <a:lstStyle/>
          <a:p>
            <a:r>
              <a:rPr lang="en-US" dirty="0"/>
              <a:t> Density near where Youth live</a:t>
            </a:r>
          </a:p>
        </p:txBody>
      </p:sp>
      <p:sp>
        <p:nvSpPr>
          <p:cNvPr id="3" name="Content Placeholder 2">
            <a:extLst>
              <a:ext uri="{FF2B5EF4-FFF2-40B4-BE49-F238E27FC236}">
                <a16:creationId xmlns:a16="http://schemas.microsoft.com/office/drawing/2014/main" id="{A9D3DB53-A6EC-9DAD-1FB1-1F51E32CC6C6}"/>
              </a:ext>
            </a:extLst>
          </p:cNvPr>
          <p:cNvSpPr>
            <a:spLocks noGrp="1"/>
          </p:cNvSpPr>
          <p:nvPr>
            <p:ph idx="1"/>
          </p:nvPr>
        </p:nvSpPr>
        <p:spPr/>
        <p:txBody>
          <a:bodyPr>
            <a:normAutofit/>
          </a:bodyPr>
          <a:lstStyle/>
          <a:p>
            <a:r>
              <a:rPr lang="en-US" sz="2200" b="0" i="1" dirty="0"/>
              <a:t>“This review found the </a:t>
            </a:r>
            <a:r>
              <a:rPr lang="en-US" sz="2200" i="1" dirty="0">
                <a:solidFill>
                  <a:srgbClr val="ED1C24"/>
                </a:solidFill>
              </a:rPr>
              <a:t>density of TROs [tobacco retail outlets] around the home, and to an extent schools, are the most strongly associated with youth smoking outcomes</a:t>
            </a:r>
            <a:r>
              <a:rPr lang="en-US" sz="2200" b="0" i="1" dirty="0"/>
              <a:t>. …Rather than policy options which target a specific area or type of store, this review suggests that </a:t>
            </a:r>
            <a:r>
              <a:rPr lang="en-US" sz="2200" i="1" dirty="0">
                <a:solidFill>
                  <a:srgbClr val="ED1C24"/>
                </a:solidFill>
              </a:rPr>
              <a:t>policy options which reduce the overall density of TROs in a </a:t>
            </a:r>
            <a:r>
              <a:rPr lang="en-US" sz="2200" i="1" dirty="0" err="1">
                <a:solidFill>
                  <a:srgbClr val="ED1C24"/>
                </a:solidFill>
              </a:rPr>
              <a:t>neighbourhood</a:t>
            </a:r>
            <a:r>
              <a:rPr lang="en-US" sz="2200" i="1" dirty="0">
                <a:solidFill>
                  <a:srgbClr val="ED1C24"/>
                </a:solidFill>
              </a:rPr>
              <a:t>, would contribute to reducing smoking rates among youth.”</a:t>
            </a:r>
          </a:p>
        </p:txBody>
      </p:sp>
      <p:sp>
        <p:nvSpPr>
          <p:cNvPr id="4" name="TextBox 3">
            <a:extLst>
              <a:ext uri="{FF2B5EF4-FFF2-40B4-BE49-F238E27FC236}">
                <a16:creationId xmlns:a16="http://schemas.microsoft.com/office/drawing/2014/main" id="{F14025D9-7476-2AA5-8257-BD39CF7C72FB}"/>
              </a:ext>
            </a:extLst>
          </p:cNvPr>
          <p:cNvSpPr txBox="1"/>
          <p:nvPr/>
        </p:nvSpPr>
        <p:spPr>
          <a:xfrm>
            <a:off x="254833" y="5732236"/>
            <a:ext cx="10882859" cy="646331"/>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Marsh et al. (2021). </a:t>
            </a:r>
            <a:r>
              <a:rPr lang="en-US" i="0" dirty="0">
                <a:solidFill>
                  <a:srgbClr val="212121"/>
                </a:solidFill>
                <a:effectLst/>
                <a:highlight>
                  <a:srgbClr val="FFFFFF"/>
                </a:highlight>
                <a:latin typeface="Calibri" panose="020F0502020204030204" pitchFamily="34" charset="0"/>
                <a:cs typeface="Calibri" panose="020F0502020204030204" pitchFamily="34" charset="0"/>
              </a:rPr>
              <a:t>Association between density and proximity of tobacco retail outlets with smoking: A systematic review of youth studies, </a:t>
            </a:r>
            <a:r>
              <a:rPr lang="en-US" i="1" dirty="0">
                <a:latin typeface="Calibri" panose="020F0502020204030204" pitchFamily="34" charset="0"/>
                <a:cs typeface="Calibri" panose="020F0502020204030204" pitchFamily="34" charset="0"/>
              </a:rPr>
              <a:t>Health Place</a:t>
            </a:r>
            <a:r>
              <a:rPr lang="en-US" i="1" dirty="0">
                <a:solidFill>
                  <a:srgbClr val="212121"/>
                </a:solidFill>
                <a:highlight>
                  <a:srgbClr val="FFFFFF"/>
                </a:highlight>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doi:10.1016/j.healthplace.2019.102275.</a:t>
            </a:r>
          </a:p>
        </p:txBody>
      </p:sp>
    </p:spTree>
    <p:extLst>
      <p:ext uri="{BB962C8B-B14F-4D97-AF65-F5344CB8AC3E}">
        <p14:creationId xmlns:p14="http://schemas.microsoft.com/office/powerpoint/2010/main" val="14862489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F3F09-7774-C48D-AD48-74C2B88F17E3}"/>
              </a:ext>
            </a:extLst>
          </p:cNvPr>
          <p:cNvSpPr>
            <a:spLocks noGrp="1"/>
          </p:cNvSpPr>
          <p:nvPr>
            <p:ph type="title"/>
          </p:nvPr>
        </p:nvSpPr>
        <p:spPr/>
        <p:txBody>
          <a:bodyPr/>
          <a:lstStyle/>
          <a:p>
            <a:r>
              <a:rPr lang="en-US" dirty="0"/>
              <a:t>Density near Youth Activity Spaces</a:t>
            </a:r>
          </a:p>
        </p:txBody>
      </p:sp>
      <p:graphicFrame>
        <p:nvGraphicFramePr>
          <p:cNvPr id="4" name="Content Placeholder 3">
            <a:extLst>
              <a:ext uri="{FF2B5EF4-FFF2-40B4-BE49-F238E27FC236}">
                <a16:creationId xmlns:a16="http://schemas.microsoft.com/office/drawing/2014/main" id="{EDE92BD3-B5F1-A7B8-3D74-CD48253986E9}"/>
              </a:ext>
            </a:extLst>
          </p:cNvPr>
          <p:cNvGraphicFramePr>
            <a:graphicFrameLocks noGrp="1"/>
          </p:cNvGraphicFramePr>
          <p:nvPr>
            <p:ph idx="1"/>
            <p:extLst>
              <p:ext uri="{D42A27DB-BD31-4B8C-83A1-F6EECF244321}">
                <p14:modId xmlns:p14="http://schemas.microsoft.com/office/powerpoint/2010/main" val="1917446554"/>
              </p:ext>
            </p:extLst>
          </p:nvPr>
        </p:nvGraphicFramePr>
        <p:xfrm>
          <a:off x="1978077" y="720177"/>
          <a:ext cx="9029700" cy="4351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5D4591DC-BFB6-33E4-06DE-181287D3E528}"/>
              </a:ext>
            </a:extLst>
          </p:cNvPr>
          <p:cNvSpPr txBox="1"/>
          <p:nvPr/>
        </p:nvSpPr>
        <p:spPr>
          <a:xfrm>
            <a:off x="854439" y="5849226"/>
            <a:ext cx="10223292" cy="369332"/>
          </a:xfrm>
          <a:prstGeom prst="rect">
            <a:avLst/>
          </a:prstGeom>
          <a:noFill/>
        </p:spPr>
        <p:txBody>
          <a:bodyPr wrap="square" rtlCol="0">
            <a:spAutoFit/>
          </a:bodyPr>
          <a:lstStyle/>
          <a:p>
            <a:pPr algn="ctr"/>
            <a:r>
              <a:rPr lang="en-US" dirty="0" err="1"/>
              <a:t>Kowitt</a:t>
            </a:r>
            <a:r>
              <a:rPr lang="en-US" dirty="0"/>
              <a:t> &amp; </a:t>
            </a:r>
            <a:r>
              <a:rPr lang="en-US" dirty="0" err="1"/>
              <a:t>Lipperman-Kreda</a:t>
            </a:r>
            <a:r>
              <a:rPr lang="en-US" dirty="0"/>
              <a:t> (2020) </a:t>
            </a:r>
            <a:r>
              <a:rPr lang="en-US" i="1" dirty="0"/>
              <a:t>Nicotine &amp; Tobacco Research </a:t>
            </a:r>
            <a:r>
              <a:rPr lang="en-US" b="0" i="0" dirty="0" err="1">
                <a:solidFill>
                  <a:srgbClr val="212121"/>
                </a:solidFill>
                <a:effectLst/>
                <a:highlight>
                  <a:srgbClr val="FFFFFF"/>
                </a:highlight>
                <a:latin typeface="Helvetica Neue" panose="02000503000000020004" pitchFamily="2" charset="0"/>
              </a:rPr>
              <a:t>doi</a:t>
            </a:r>
            <a:r>
              <a:rPr lang="en-US" b="0" i="0" dirty="0">
                <a:solidFill>
                  <a:srgbClr val="212121"/>
                </a:solidFill>
                <a:effectLst/>
                <a:highlight>
                  <a:srgbClr val="FFFFFF"/>
                </a:highlight>
                <a:latin typeface="Helvetica Neue" panose="02000503000000020004" pitchFamily="2" charset="0"/>
              </a:rPr>
              <a:t>: </a:t>
            </a:r>
            <a:r>
              <a:rPr lang="en-US" b="0" i="0" u="sng" dirty="0">
                <a:solidFill>
                  <a:srgbClr val="376FAA"/>
                </a:solidFill>
                <a:effectLst/>
                <a:highlight>
                  <a:srgbClr val="FFFFFF"/>
                </a:highlight>
                <a:latin typeface="Helvetica Neue" panose="02000503000000020004" pitchFamily="2" charset="0"/>
                <a:hlinkClick r:id="rId8"/>
              </a:rPr>
              <a:t>10.1093/ntr/ntz088</a:t>
            </a:r>
            <a:endParaRPr lang="en-US" dirty="0"/>
          </a:p>
        </p:txBody>
      </p:sp>
      <p:sp>
        <p:nvSpPr>
          <p:cNvPr id="6" name="TextBox 5">
            <a:extLst>
              <a:ext uri="{FF2B5EF4-FFF2-40B4-BE49-F238E27FC236}">
                <a16:creationId xmlns:a16="http://schemas.microsoft.com/office/drawing/2014/main" id="{79281A59-8B0F-8231-E71F-9F1EAAD15071}"/>
              </a:ext>
            </a:extLst>
          </p:cNvPr>
          <p:cNvSpPr txBox="1"/>
          <p:nvPr/>
        </p:nvSpPr>
        <p:spPr>
          <a:xfrm>
            <a:off x="1184223" y="4169401"/>
            <a:ext cx="9563725" cy="1446550"/>
          </a:xfrm>
          <a:prstGeom prst="rect">
            <a:avLst/>
          </a:prstGeom>
          <a:noFill/>
        </p:spPr>
        <p:txBody>
          <a:bodyPr wrap="square" rtlCol="0">
            <a:spAutoFit/>
          </a:bodyPr>
          <a:lstStyle/>
          <a:p>
            <a:pPr marL="285750" indent="-285750">
              <a:buFont typeface="Arial" panose="020B0604020202020204" pitchFamily="34" charset="0"/>
              <a:buChar char="•"/>
            </a:pPr>
            <a:r>
              <a:rPr lang="en-US" sz="2200" dirty="0"/>
              <a:t>Any space where youth spend time is a place where they may be influenced </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It may be beneficial to consider regulating retailers near other youth-oriented spaces and residential areas in addition to near school</a:t>
            </a:r>
          </a:p>
        </p:txBody>
      </p:sp>
    </p:spTree>
    <p:extLst>
      <p:ext uri="{BB962C8B-B14F-4D97-AF65-F5344CB8AC3E}">
        <p14:creationId xmlns:p14="http://schemas.microsoft.com/office/powerpoint/2010/main" val="28247273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9E6E2-E019-2AD3-9214-E6E9B2371C63}"/>
              </a:ext>
            </a:extLst>
          </p:cNvPr>
          <p:cNvSpPr>
            <a:spLocks noGrp="1"/>
          </p:cNvSpPr>
          <p:nvPr>
            <p:ph type="title"/>
          </p:nvPr>
        </p:nvSpPr>
        <p:spPr/>
        <p:txBody>
          <a:bodyPr/>
          <a:lstStyle/>
          <a:p>
            <a:pPr algn="ctr"/>
            <a:r>
              <a:rPr lang="en-US" dirty="0"/>
              <a:t>One size does not fit all</a:t>
            </a:r>
          </a:p>
        </p:txBody>
      </p:sp>
      <p:pic>
        <p:nvPicPr>
          <p:cNvPr id="4" name="Content Placeholder 3" descr="A screenshot of a cartoon of a person riding a bicycle&#10;&#10;Description automatically generated">
            <a:extLst>
              <a:ext uri="{FF2B5EF4-FFF2-40B4-BE49-F238E27FC236}">
                <a16:creationId xmlns:a16="http://schemas.microsoft.com/office/drawing/2014/main" id="{E784FF2D-0E00-9276-B7C6-85A579A4961C}"/>
              </a:ext>
            </a:extLst>
          </p:cNvPr>
          <p:cNvPicPr>
            <a:picLocks noGrp="1" noChangeAspect="1"/>
          </p:cNvPicPr>
          <p:nvPr>
            <p:ph idx="1"/>
          </p:nvPr>
        </p:nvPicPr>
        <p:blipFill rotWithShape="1">
          <a:blip r:embed="rId3"/>
          <a:stretch/>
        </p:blipFill>
        <p:spPr>
          <a:xfrm>
            <a:off x="2121538" y="1518802"/>
            <a:ext cx="8991599" cy="4351338"/>
          </a:xfrm>
        </p:spPr>
      </p:pic>
    </p:spTree>
    <p:extLst>
      <p:ext uri="{BB962C8B-B14F-4D97-AF65-F5344CB8AC3E}">
        <p14:creationId xmlns:p14="http://schemas.microsoft.com/office/powerpoint/2010/main" val="19868867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409FA-F4DC-3D4F-BDCA-378CB912B174}"/>
              </a:ext>
            </a:extLst>
          </p:cNvPr>
          <p:cNvSpPr>
            <a:spLocks noGrp="1"/>
          </p:cNvSpPr>
          <p:nvPr>
            <p:ph type="title"/>
          </p:nvPr>
        </p:nvSpPr>
        <p:spPr/>
        <p:txBody>
          <a:bodyPr/>
          <a:lstStyle/>
          <a:p>
            <a:pPr algn="ctr"/>
            <a:r>
              <a:rPr lang="en-US" dirty="0"/>
              <a:t>Equity considerations</a:t>
            </a:r>
          </a:p>
        </p:txBody>
      </p:sp>
      <p:pic>
        <p:nvPicPr>
          <p:cNvPr id="7" name="Content Placeholder 6">
            <a:extLst>
              <a:ext uri="{FF2B5EF4-FFF2-40B4-BE49-F238E27FC236}">
                <a16:creationId xmlns:a16="http://schemas.microsoft.com/office/drawing/2014/main" id="{464599DB-7DA1-754A-94EE-F2CCC5CD294E}"/>
              </a:ext>
            </a:extLst>
          </p:cNvPr>
          <p:cNvPicPr>
            <a:picLocks noGrp="1" noChangeAspect="1"/>
          </p:cNvPicPr>
          <p:nvPr>
            <p:ph idx="1"/>
          </p:nvPr>
        </p:nvPicPr>
        <p:blipFill>
          <a:blip r:embed="rId3"/>
          <a:stretch>
            <a:fillRect/>
          </a:stretch>
        </p:blipFill>
        <p:spPr>
          <a:xfrm>
            <a:off x="2413478" y="1774569"/>
            <a:ext cx="3364544" cy="4351337"/>
          </a:xfrm>
          <a:ln>
            <a:solidFill>
              <a:schemeClr val="tx1"/>
            </a:solidFill>
          </a:ln>
        </p:spPr>
      </p:pic>
      <p:sp>
        <p:nvSpPr>
          <p:cNvPr id="8" name="TextBox 7">
            <a:extLst>
              <a:ext uri="{FF2B5EF4-FFF2-40B4-BE49-F238E27FC236}">
                <a16:creationId xmlns:a16="http://schemas.microsoft.com/office/drawing/2014/main" id="{8D8AC2F2-ECC5-BF41-A0B9-F7CD53195C5B}"/>
              </a:ext>
            </a:extLst>
          </p:cNvPr>
          <p:cNvSpPr txBox="1"/>
          <p:nvPr/>
        </p:nvSpPr>
        <p:spPr>
          <a:xfrm>
            <a:off x="6224338" y="2054615"/>
            <a:ext cx="5552063" cy="3262432"/>
          </a:xfrm>
          <a:prstGeom prst="rect">
            <a:avLst/>
          </a:prstGeom>
          <a:noFill/>
        </p:spPr>
        <p:txBody>
          <a:bodyPr wrap="square" rtlCol="0">
            <a:spAutoFit/>
          </a:bodyPr>
          <a:lstStyle/>
          <a:p>
            <a:pPr marL="285744" indent="-285744">
              <a:buFontTx/>
              <a:buChar char="-"/>
            </a:pPr>
            <a:r>
              <a:rPr lang="en-US" sz="2400" dirty="0"/>
              <a:t>Commercial tobacco control laws and policies are public health measures</a:t>
            </a:r>
          </a:p>
          <a:p>
            <a:pPr marL="285744" indent="-285744">
              <a:buFontTx/>
              <a:buChar char="-"/>
            </a:pPr>
            <a:endParaRPr lang="en-US" sz="2400" dirty="0"/>
          </a:p>
          <a:p>
            <a:pPr marL="285744" indent="-285744">
              <a:buFontTx/>
              <a:buChar char="-"/>
            </a:pPr>
            <a:r>
              <a:rPr lang="en-US" sz="2400" dirty="0"/>
              <a:t>Eliminate youth “PUP” laws and criminal penalties</a:t>
            </a:r>
          </a:p>
          <a:p>
            <a:pPr marL="285744" indent="-285744">
              <a:buFontTx/>
              <a:buChar char="-"/>
            </a:pPr>
            <a:endParaRPr lang="en-US" sz="2400" dirty="0"/>
          </a:p>
          <a:p>
            <a:pPr marL="285744" indent="-285744">
              <a:buFontTx/>
              <a:buChar char="-"/>
            </a:pPr>
            <a:r>
              <a:rPr lang="en-US" sz="2400" dirty="0"/>
              <a:t>Hold businesses and industry actors accountable </a:t>
            </a:r>
          </a:p>
          <a:p>
            <a:pPr marL="285744" indent="-285744">
              <a:buFontTx/>
              <a:buChar char="-"/>
            </a:pPr>
            <a:endParaRPr lang="en-US" sz="1400" dirty="0"/>
          </a:p>
        </p:txBody>
      </p:sp>
      <p:sp>
        <p:nvSpPr>
          <p:cNvPr id="3" name="TextBox 2">
            <a:extLst>
              <a:ext uri="{FF2B5EF4-FFF2-40B4-BE49-F238E27FC236}">
                <a16:creationId xmlns:a16="http://schemas.microsoft.com/office/drawing/2014/main" id="{15CFCDEE-B704-2544-AFCD-DE0B7039878D}"/>
              </a:ext>
            </a:extLst>
          </p:cNvPr>
          <p:cNvSpPr txBox="1"/>
          <p:nvPr/>
        </p:nvSpPr>
        <p:spPr>
          <a:xfrm>
            <a:off x="2192378" y="6568120"/>
            <a:ext cx="7988060" cy="276999"/>
          </a:xfrm>
          <a:prstGeom prst="rect">
            <a:avLst/>
          </a:prstGeom>
          <a:noFill/>
        </p:spPr>
        <p:txBody>
          <a:bodyPr wrap="square" rtlCol="0">
            <a:spAutoFit/>
          </a:bodyPr>
          <a:lstStyle/>
          <a:p>
            <a:pPr algn="ctr"/>
            <a:r>
              <a:rPr lang="en-US" sz="1200" dirty="0">
                <a:hlinkClick r:id="rId4"/>
              </a:rPr>
              <a:t>https://</a:t>
            </a:r>
            <a:r>
              <a:rPr lang="en-US" sz="1200" dirty="0" err="1">
                <a:hlinkClick r:id="rId4"/>
              </a:rPr>
              <a:t>countertobacco.org</a:t>
            </a:r>
            <a:r>
              <a:rPr lang="en-US" sz="1200" dirty="0">
                <a:hlinkClick r:id="rId4"/>
              </a:rPr>
              <a:t>/wp-content/uploads/2020/10/Tobacco-Control-Enforcement-for-Racial-</a:t>
            </a:r>
            <a:r>
              <a:rPr lang="en-US" sz="1200" dirty="0" err="1">
                <a:hlinkClick r:id="rId4"/>
              </a:rPr>
              <a:t>Equity.pdf</a:t>
            </a:r>
            <a:endParaRPr lang="en-US" sz="1200" dirty="0"/>
          </a:p>
        </p:txBody>
      </p:sp>
    </p:spTree>
    <p:extLst>
      <p:ext uri="{BB962C8B-B14F-4D97-AF65-F5344CB8AC3E}">
        <p14:creationId xmlns:p14="http://schemas.microsoft.com/office/powerpoint/2010/main" val="30411579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825" name="Google Shape;825;p149"/>
          <p:cNvSpPr txBox="1">
            <a:spLocks noGrp="1"/>
          </p:cNvSpPr>
          <p:nvPr>
            <p:ph type="title"/>
          </p:nvPr>
        </p:nvSpPr>
        <p:spPr>
          <a:prstGeom prst="rect">
            <a:avLst/>
          </a:prstGeom>
        </p:spPr>
        <p:txBody>
          <a:bodyPr spcFirstLastPara="1" vert="horz" wrap="square" lIns="121900" tIns="60933" rIns="121900" bIns="60933" rtlCol="0" anchor="ctr" anchorCtr="0">
            <a:normAutofit/>
          </a:bodyPr>
          <a:lstStyle/>
          <a:p>
            <a:pPr>
              <a:spcBef>
                <a:spcPts val="0"/>
              </a:spcBef>
            </a:pPr>
            <a:r>
              <a:rPr lang="en"/>
              <a:t>Data-Driven</a:t>
            </a:r>
            <a:endParaRPr/>
          </a:p>
        </p:txBody>
      </p:sp>
      <p:pic>
        <p:nvPicPr>
          <p:cNvPr id="826" name="Google Shape;826;p149"/>
          <p:cNvPicPr preferRelativeResize="0"/>
          <p:nvPr/>
        </p:nvPicPr>
        <p:blipFill>
          <a:blip r:embed="rId3">
            <a:alphaModFix/>
          </a:blip>
          <a:stretch>
            <a:fillRect/>
          </a:stretch>
        </p:blipFill>
        <p:spPr>
          <a:xfrm>
            <a:off x="496168" y="2346091"/>
            <a:ext cx="6134100" cy="4025900"/>
          </a:xfrm>
          <a:prstGeom prst="rect">
            <a:avLst/>
          </a:prstGeom>
          <a:noFill/>
          <a:ln>
            <a:noFill/>
          </a:ln>
        </p:spPr>
      </p:pic>
      <p:pic>
        <p:nvPicPr>
          <p:cNvPr id="827" name="Google Shape;827;p149"/>
          <p:cNvPicPr preferRelativeResize="0"/>
          <p:nvPr/>
        </p:nvPicPr>
        <p:blipFill>
          <a:blip r:embed="rId4">
            <a:alphaModFix/>
          </a:blip>
          <a:stretch>
            <a:fillRect/>
          </a:stretch>
        </p:blipFill>
        <p:spPr>
          <a:xfrm>
            <a:off x="6630268" y="1526444"/>
            <a:ext cx="4904473" cy="476087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Counter Tools staff conducting a training "/>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551689" y="3668910"/>
            <a:ext cx="3730625" cy="2545974"/>
          </a:xfrm>
          <a:prstGeom prst="rect">
            <a:avLst/>
          </a:prstGeom>
        </p:spPr>
      </p:pic>
      <p:grpSp>
        <p:nvGrpSpPr>
          <p:cNvPr id="3" name="Group 2" descr="Screenshots of Counter Tool's data collection and mapping software ">
            <a:extLst>
              <a:ext uri="{FF2B5EF4-FFF2-40B4-BE49-F238E27FC236}">
                <a16:creationId xmlns:a16="http://schemas.microsoft.com/office/drawing/2014/main" id="{761D80C4-8A0A-544A-2FDE-1890B717943D}"/>
              </a:ext>
            </a:extLst>
          </p:cNvPr>
          <p:cNvGrpSpPr/>
          <p:nvPr/>
        </p:nvGrpSpPr>
        <p:grpSpPr>
          <a:xfrm>
            <a:off x="1708489" y="3664856"/>
            <a:ext cx="4446602" cy="2694600"/>
            <a:chOff x="1708489" y="3664856"/>
            <a:chExt cx="4446602" cy="2694600"/>
          </a:xfrm>
        </p:grpSpPr>
        <p:pic>
          <p:nvPicPr>
            <p:cNvPr id="8" name="Picture 7"/>
            <p:cNvPicPr/>
            <p:nvPr/>
          </p:nvPicPr>
          <p:blipFill rotWithShape="1">
            <a:blip r:embed="rId4" cstate="hqprint">
              <a:extLst>
                <a:ext uri="{28A0092B-C50C-407E-A947-70E740481C1C}">
                  <a14:useLocalDpi xmlns:a14="http://schemas.microsoft.com/office/drawing/2010/main"/>
                </a:ext>
              </a:extLst>
            </a:blip>
            <a:srcRect/>
            <a:stretch/>
          </p:blipFill>
          <p:spPr>
            <a:xfrm>
              <a:off x="1708489" y="3668910"/>
              <a:ext cx="4446602" cy="2545974"/>
            </a:xfrm>
            <a:prstGeom prst="rect">
              <a:avLst/>
            </a:prstGeom>
            <a:ln>
              <a:noFill/>
            </a:ln>
          </p:spPr>
        </p:pic>
        <p:pic>
          <p:nvPicPr>
            <p:cNvPr id="10" name="Google Shape;157;p18" descr="Screenshot of Counter Tool's Point of Sale Toolkit software tool"/>
            <p:cNvPicPr/>
            <p:nvPr/>
          </p:nvPicPr>
          <p:blipFill>
            <a:blip r:embed="rId5"/>
            <a:srcRect/>
            <a:stretch/>
          </p:blipFill>
          <p:spPr>
            <a:xfrm>
              <a:off x="1708489" y="3668910"/>
              <a:ext cx="2205360" cy="2216669"/>
            </a:xfrm>
            <a:prstGeom prst="rect">
              <a:avLst/>
            </a:prstGeom>
            <a:ln>
              <a:noFill/>
            </a:ln>
          </p:spPr>
        </p:pic>
        <p:grpSp>
          <p:nvGrpSpPr>
            <p:cNvPr id="11" name="Group 3"/>
            <p:cNvGrpSpPr/>
            <p:nvPr/>
          </p:nvGrpSpPr>
          <p:grpSpPr>
            <a:xfrm>
              <a:off x="2875315" y="3664856"/>
              <a:ext cx="1275840" cy="2694600"/>
              <a:chOff x="4434840" y="527760"/>
              <a:chExt cx="1275840" cy="2694600"/>
            </a:xfrm>
          </p:grpSpPr>
          <p:pic>
            <p:nvPicPr>
              <p:cNvPr id="12" name="Google Shape;159;p18"/>
              <p:cNvPicPr/>
              <p:nvPr/>
            </p:nvPicPr>
            <p:blipFill>
              <a:blip r:embed="rId6"/>
              <a:stretch/>
            </p:blipFill>
            <p:spPr>
              <a:xfrm rot="854400">
                <a:off x="4434840" y="527760"/>
                <a:ext cx="1275840" cy="2694600"/>
              </a:xfrm>
              <a:prstGeom prst="rect">
                <a:avLst/>
              </a:prstGeom>
              <a:ln>
                <a:noFill/>
              </a:ln>
            </p:spPr>
          </p:pic>
          <p:pic>
            <p:nvPicPr>
              <p:cNvPr id="13" name="Google Shape;160;p18" descr="Store assessment form on a mobile device"/>
              <p:cNvPicPr/>
              <p:nvPr/>
            </p:nvPicPr>
            <p:blipFill>
              <a:blip r:embed="rId7" cstate="hqprint">
                <a:extLst>
                  <a:ext uri="{28A0092B-C50C-407E-A947-70E740481C1C}">
                    <a14:useLocalDpi xmlns:a14="http://schemas.microsoft.com/office/drawing/2010/main"/>
                  </a:ext>
                </a:extLst>
              </a:blip>
              <a:srcRect/>
              <a:stretch/>
            </p:blipFill>
            <p:spPr>
              <a:xfrm rot="855000">
                <a:off x="4533479" y="955338"/>
                <a:ext cx="1078560" cy="1828440"/>
              </a:xfrm>
              <a:prstGeom prst="rect">
                <a:avLst/>
              </a:prstGeom>
              <a:ln>
                <a:noFill/>
              </a:ln>
            </p:spPr>
          </p:pic>
        </p:grpSp>
      </p:grpSp>
      <p:sp>
        <p:nvSpPr>
          <p:cNvPr id="14" name="TextBox 13"/>
          <p:cNvSpPr txBox="1"/>
          <p:nvPr/>
        </p:nvSpPr>
        <p:spPr>
          <a:xfrm>
            <a:off x="5136675" y="1855046"/>
            <a:ext cx="5145639" cy="2292935"/>
          </a:xfrm>
          <a:prstGeom prst="rect">
            <a:avLst/>
          </a:prstGeom>
          <a:noFill/>
        </p:spPr>
        <p:txBody>
          <a:bodyPr wrap="none" rtlCol="0">
            <a:spAutoFit/>
          </a:bodyPr>
          <a:lstStyle/>
          <a:p>
            <a:pPr marL="285739" indent="-285739">
              <a:lnSpc>
                <a:spcPct val="150000"/>
              </a:lnSpc>
              <a:buFont typeface="Arial" panose="020B0604020202020204" pitchFamily="34" charset="0"/>
              <a:buChar char="•"/>
            </a:pPr>
            <a:r>
              <a:rPr lang="en-US" sz="2200" dirty="0"/>
              <a:t>Providing Tech Tools</a:t>
            </a:r>
          </a:p>
          <a:p>
            <a:pPr marL="285739" indent="-285739">
              <a:lnSpc>
                <a:spcPct val="150000"/>
              </a:lnSpc>
              <a:buFont typeface="Arial" panose="020B0604020202020204" pitchFamily="34" charset="0"/>
              <a:buChar char="•"/>
            </a:pPr>
            <a:r>
              <a:rPr lang="en-US" sz="2200" dirty="0"/>
              <a:t>Supporting Advocacy Efforts</a:t>
            </a:r>
          </a:p>
          <a:p>
            <a:pPr marL="285739" indent="-285739">
              <a:lnSpc>
                <a:spcPct val="150000"/>
              </a:lnSpc>
              <a:buFont typeface="Arial" panose="020B0604020202020204" pitchFamily="34" charset="0"/>
              <a:buChar char="•"/>
            </a:pPr>
            <a:r>
              <a:rPr lang="en-US" sz="2200" dirty="0"/>
              <a:t>Disseminating Science and Best Practices</a:t>
            </a:r>
          </a:p>
          <a:p>
            <a:pPr marL="285739" indent="-285739">
              <a:buFont typeface="Arial" panose="020B0604020202020204" pitchFamily="34" charset="0"/>
              <a:buChar char="•"/>
            </a:pPr>
            <a:endParaRPr lang="en-US" sz="2200" dirty="0"/>
          </a:p>
          <a:p>
            <a:endParaRPr lang="en-US" sz="2200" dirty="0"/>
          </a:p>
        </p:txBody>
      </p:sp>
      <p:sp>
        <p:nvSpPr>
          <p:cNvPr id="2" name="TextBox 1"/>
          <p:cNvSpPr txBox="1"/>
          <p:nvPr/>
        </p:nvSpPr>
        <p:spPr>
          <a:xfrm>
            <a:off x="2791132" y="1855046"/>
            <a:ext cx="1778179" cy="1954381"/>
          </a:xfrm>
          <a:prstGeom prst="rect">
            <a:avLst/>
          </a:prstGeom>
          <a:noFill/>
        </p:spPr>
        <p:txBody>
          <a:bodyPr wrap="none" rtlCol="0">
            <a:spAutoFit/>
          </a:bodyPr>
          <a:lstStyle/>
          <a:p>
            <a:pPr marL="285739" indent="-285739">
              <a:lnSpc>
                <a:spcPct val="150000"/>
              </a:lnSpc>
              <a:buFont typeface="Arial" panose="020B0604020202020204" pitchFamily="34" charset="0"/>
              <a:buChar char="•"/>
            </a:pPr>
            <a:r>
              <a:rPr lang="en-US" sz="2200" dirty="0"/>
              <a:t>Consulting</a:t>
            </a:r>
          </a:p>
          <a:p>
            <a:pPr marL="285739" indent="-285739">
              <a:lnSpc>
                <a:spcPct val="150000"/>
              </a:lnSpc>
              <a:buFont typeface="Arial" panose="020B0604020202020204" pitchFamily="34" charset="0"/>
              <a:buChar char="•"/>
            </a:pPr>
            <a:r>
              <a:rPr lang="en-US" sz="2200" dirty="0"/>
              <a:t>Training</a:t>
            </a:r>
          </a:p>
          <a:p>
            <a:pPr marL="285739" indent="-285739">
              <a:lnSpc>
                <a:spcPct val="150000"/>
              </a:lnSpc>
              <a:buFont typeface="Arial" panose="020B0604020202020204" pitchFamily="34" charset="0"/>
              <a:buChar char="•"/>
            </a:pPr>
            <a:r>
              <a:rPr lang="en-US" sz="2200" dirty="0"/>
              <a:t>Storytelling</a:t>
            </a:r>
          </a:p>
          <a:p>
            <a:endParaRPr lang="en-US" sz="2200" dirty="0"/>
          </a:p>
        </p:txBody>
      </p:sp>
      <p:sp>
        <p:nvSpPr>
          <p:cNvPr id="18" name="Subtitle 2"/>
          <p:cNvSpPr txBox="1">
            <a:spLocks/>
          </p:cNvSpPr>
          <p:nvPr/>
        </p:nvSpPr>
        <p:spPr>
          <a:xfrm>
            <a:off x="1838325" y="1032464"/>
            <a:ext cx="9753599" cy="82258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2200" dirty="0"/>
              <a:t>We work with our partners to advance place-based public health and health equity through policy, systems, and environmental changes.</a:t>
            </a:r>
            <a:endParaRPr lang="en-US" sz="2200" b="1" dirty="0">
              <a:solidFill>
                <a:srgbClr val="231F20"/>
              </a:solidFill>
            </a:endParaRPr>
          </a:p>
        </p:txBody>
      </p:sp>
      <p:sp>
        <p:nvSpPr>
          <p:cNvPr id="7" name="TextBox 7">
            <a:extLst>
              <a:ext uri="{FF2B5EF4-FFF2-40B4-BE49-F238E27FC236}">
                <a16:creationId xmlns:a16="http://schemas.microsoft.com/office/drawing/2014/main" id="{3717303E-A819-1A47-AD47-846E004A867C}"/>
              </a:ext>
            </a:extLst>
          </p:cNvPr>
          <p:cNvSpPr txBox="1">
            <a:spLocks noGrp="1" noChangeArrowheads="1"/>
          </p:cNvSpPr>
          <p:nvPr>
            <p:ph type="title"/>
          </p:nvPr>
        </p:nvSpPr>
        <p:spPr bwMode="auto">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200" normalizeH="0" baseline="0" noProof="0" dirty="0">
                <a:ln>
                  <a:noFill/>
                </a:ln>
                <a:solidFill>
                  <a:srgbClr val="ED1C24"/>
                </a:solidFill>
                <a:effectLst/>
                <a:uLnTx/>
                <a:uFillTx/>
                <a:latin typeface="+mn-lt"/>
                <a:ea typeface="Avenir Black" panose="02000503020000020003" pitchFamily="2" charset="0"/>
                <a:cs typeface="Avenir Black" panose="02000503020000020003" pitchFamily="2" charset="0"/>
              </a:rPr>
              <a:t>What We Do</a:t>
            </a:r>
          </a:p>
        </p:txBody>
      </p:sp>
    </p:spTree>
    <p:extLst>
      <p:ext uri="{BB962C8B-B14F-4D97-AF65-F5344CB8AC3E}">
        <p14:creationId xmlns:p14="http://schemas.microsoft.com/office/powerpoint/2010/main" val="15522952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CustomShape 6"/>
          <p:cNvSpPr/>
          <p:nvPr/>
        </p:nvSpPr>
        <p:spPr>
          <a:xfrm>
            <a:off x="6871771" y="5381240"/>
            <a:ext cx="3144538" cy="682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457200" rtl="0" eaLnBrk="1" fontAlgn="auto" latinLnBrk="0" hangingPunct="1">
              <a:lnSpc>
                <a:spcPct val="100000"/>
              </a:lnSpc>
              <a:spcBef>
                <a:spcPts val="850"/>
              </a:spcBef>
              <a:spcAft>
                <a:spcPts val="850"/>
              </a:spcAft>
              <a:buClrTx/>
              <a:buSzTx/>
              <a:buFontTx/>
              <a:buNone/>
              <a:tabLst/>
              <a:defRPr/>
            </a:pPr>
            <a:r>
              <a:rPr kumimoji="0" lang="en-US" sz="2000" b="0" i="0" u="none" strike="noStrike" kern="1200" cap="none" spc="-1" normalizeH="0" baseline="0" noProof="0" dirty="0">
                <a:ln>
                  <a:noFill/>
                </a:ln>
                <a:solidFill>
                  <a:srgbClr val="000000"/>
                </a:solidFill>
                <a:effectLst/>
                <a:uLnTx/>
                <a:uFillTx/>
                <a:latin typeface="Calibri" panose="020F0502020204030204"/>
                <a:ea typeface="DejaVu Sans"/>
                <a:cs typeface="+mn-cs"/>
              </a:rPr>
              <a:t>@</a:t>
            </a:r>
            <a:r>
              <a:rPr kumimoji="0" lang="en-US" sz="2000" b="0" i="0" u="none" strike="noStrike" kern="1200" cap="none" spc="-1" normalizeH="0" baseline="0" noProof="0" dirty="0" err="1">
                <a:ln>
                  <a:noFill/>
                </a:ln>
                <a:solidFill>
                  <a:srgbClr val="000000"/>
                </a:solidFill>
                <a:effectLst/>
                <a:uLnTx/>
                <a:uFillTx/>
                <a:latin typeface="Calibri" panose="020F0502020204030204"/>
                <a:ea typeface="DejaVu Sans"/>
                <a:cs typeface="+mn-cs"/>
              </a:rPr>
              <a:t>CounterTobacco</a:t>
            </a:r>
            <a:endParaRPr kumimoji="0" lang="en-US" sz="2000" b="0" i="0" u="none" strike="noStrike" kern="1200" cap="none" spc="-1" normalizeH="0" baseline="0" noProof="0" dirty="0">
              <a:ln>
                <a:noFill/>
              </a:ln>
              <a:solidFill>
                <a:prstClr val="black"/>
              </a:solidFill>
              <a:effectLst/>
              <a:uLnTx/>
              <a:uFillTx/>
              <a:latin typeface="Arial"/>
              <a:cs typeface="+mn-cs"/>
            </a:endParaRPr>
          </a:p>
        </p:txBody>
      </p:sp>
      <p:sp>
        <p:nvSpPr>
          <p:cNvPr id="32" name="CustomShape 6"/>
          <p:cNvSpPr/>
          <p:nvPr/>
        </p:nvSpPr>
        <p:spPr>
          <a:xfrm>
            <a:off x="6871770" y="4612176"/>
            <a:ext cx="3614653" cy="48456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457200" rtl="0" eaLnBrk="1" fontAlgn="auto" latinLnBrk="0" hangingPunct="1">
              <a:lnSpc>
                <a:spcPct val="100000"/>
              </a:lnSpc>
              <a:spcBef>
                <a:spcPts val="850"/>
              </a:spcBef>
              <a:spcAft>
                <a:spcPts val="850"/>
              </a:spcAft>
              <a:buClrTx/>
              <a:buSzTx/>
              <a:buFontTx/>
              <a:buNone/>
              <a:tabLst/>
              <a:defRPr/>
            </a:pPr>
            <a:r>
              <a:rPr kumimoji="0" lang="en-US" sz="2000" b="0" i="0" u="none" strike="noStrike" kern="1200" cap="none" spc="-1" normalizeH="0" baseline="0" noProof="0" dirty="0">
                <a:ln>
                  <a:noFill/>
                </a:ln>
                <a:solidFill>
                  <a:srgbClr val="000000"/>
                </a:solidFill>
                <a:effectLst/>
                <a:uLnTx/>
                <a:uFillTx/>
                <a:latin typeface="Calibri"/>
                <a:ea typeface="DejaVu Sans"/>
                <a:cs typeface="+mn-cs"/>
              </a:rPr>
              <a:t>Facebook.com/</a:t>
            </a:r>
            <a:r>
              <a:rPr kumimoji="0" lang="en-US" sz="2000" b="0" i="0" u="none" strike="noStrike" kern="1200" cap="none" spc="-1" normalizeH="0" baseline="0" noProof="0" dirty="0" err="1">
                <a:ln>
                  <a:noFill/>
                </a:ln>
                <a:solidFill>
                  <a:srgbClr val="000000"/>
                </a:solidFill>
                <a:effectLst/>
                <a:uLnTx/>
                <a:uFillTx/>
                <a:latin typeface="Calibri"/>
                <a:ea typeface="DejaVu Sans"/>
                <a:cs typeface="+mn-cs"/>
              </a:rPr>
              <a:t>CounterTobacco</a:t>
            </a:r>
            <a:endParaRPr kumimoji="0" lang="en-US" sz="2000" b="0" i="0" u="none" strike="noStrike" kern="1200" cap="none" spc="-1" normalizeH="0" baseline="0" noProof="0" dirty="0">
              <a:ln>
                <a:noFill/>
              </a:ln>
              <a:solidFill>
                <a:prstClr val="black"/>
              </a:solidFill>
              <a:effectLst/>
              <a:uLnTx/>
              <a:uFillTx/>
              <a:latin typeface="Arial"/>
              <a:cs typeface="+mn-cs"/>
            </a:endParaRPr>
          </a:p>
        </p:txBody>
      </p:sp>
      <p:sp>
        <p:nvSpPr>
          <p:cNvPr id="28" name="CustomShape 6"/>
          <p:cNvSpPr/>
          <p:nvPr/>
        </p:nvSpPr>
        <p:spPr>
          <a:xfrm>
            <a:off x="6872082" y="3931770"/>
            <a:ext cx="3764903" cy="5416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defTabSz="457200" rtl="0" eaLnBrk="1" fontAlgn="auto" latinLnBrk="0" hangingPunct="1">
              <a:lnSpc>
                <a:spcPct val="100000"/>
              </a:lnSpc>
              <a:spcBef>
                <a:spcPts val="850"/>
              </a:spcBef>
              <a:spcAft>
                <a:spcPts val="850"/>
              </a:spcAft>
              <a:buClrTx/>
              <a:buSzTx/>
              <a:buFontTx/>
              <a:buNone/>
              <a:tabLst/>
              <a:defRPr/>
            </a:pPr>
            <a:r>
              <a:rPr kumimoji="0" lang="en-US" sz="2000" b="0" i="0" u="none" strike="noStrike" kern="1200" cap="none" spc="-1" normalizeH="0" baseline="0" noProof="0" dirty="0">
                <a:ln>
                  <a:noFill/>
                </a:ln>
                <a:solidFill>
                  <a:srgbClr val="000000"/>
                </a:solidFill>
                <a:effectLst/>
                <a:uLnTx/>
                <a:uFillTx/>
                <a:latin typeface="Calibri"/>
                <a:ea typeface="DejaVu Sans"/>
                <a:cs typeface="+mn-cs"/>
              </a:rPr>
              <a:t>bit.ly/</a:t>
            </a:r>
            <a:r>
              <a:rPr kumimoji="0" lang="en-US" sz="2000" b="0" i="0" u="none" strike="noStrike" kern="1200" cap="none" spc="-1" normalizeH="0" baseline="0" noProof="0" dirty="0" err="1">
                <a:ln>
                  <a:noFill/>
                </a:ln>
                <a:solidFill>
                  <a:srgbClr val="000000"/>
                </a:solidFill>
                <a:effectLst/>
                <a:uLnTx/>
                <a:uFillTx/>
                <a:latin typeface="Calibri"/>
                <a:ea typeface="DejaVu Sans"/>
                <a:cs typeface="+mn-cs"/>
              </a:rPr>
              <a:t>CounterTobaccoNews</a:t>
            </a:r>
            <a:endParaRPr kumimoji="0" lang="en-US" sz="2000" b="0" i="0" u="none" strike="noStrike" kern="1200" cap="none" spc="-1" normalizeH="0" baseline="0" noProof="0" dirty="0">
              <a:ln>
                <a:noFill/>
              </a:ln>
              <a:solidFill>
                <a:prstClr val="black"/>
              </a:solidFill>
              <a:effectLst/>
              <a:uLnTx/>
              <a:uFillTx/>
              <a:latin typeface="Arial"/>
              <a:cs typeface="+mn-cs"/>
            </a:endParaRPr>
          </a:p>
        </p:txBody>
      </p:sp>
      <p:sp>
        <p:nvSpPr>
          <p:cNvPr id="27" name="CustomShape 6"/>
          <p:cNvSpPr/>
          <p:nvPr/>
        </p:nvSpPr>
        <p:spPr>
          <a:xfrm>
            <a:off x="7382234" y="3113726"/>
            <a:ext cx="2848564" cy="50733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457200" rtl="0" eaLnBrk="1" fontAlgn="auto" latinLnBrk="0" hangingPunct="1">
              <a:lnSpc>
                <a:spcPct val="100000"/>
              </a:lnSpc>
              <a:spcBef>
                <a:spcPts val="850"/>
              </a:spcBef>
              <a:spcAft>
                <a:spcPts val="850"/>
              </a:spcAft>
              <a:buClrTx/>
              <a:buSzTx/>
              <a:buFontTx/>
              <a:buNone/>
              <a:tabLst/>
              <a:defRPr/>
            </a:pPr>
            <a:r>
              <a:rPr kumimoji="0" lang="en-US" sz="2400" b="1" i="0" u="none" strike="noStrike" kern="1200" cap="none" spc="-1" normalizeH="0" baseline="0" noProof="0" dirty="0">
                <a:ln>
                  <a:noFill/>
                </a:ln>
                <a:solidFill>
                  <a:srgbClr val="000000"/>
                </a:solidFill>
                <a:effectLst/>
                <a:uLnTx/>
                <a:uFillTx/>
                <a:latin typeface="Calibri"/>
                <a:ea typeface="DejaVu Sans"/>
                <a:cs typeface="+mn-cs"/>
              </a:rPr>
              <a:t>CounterTobacco.org</a:t>
            </a:r>
          </a:p>
        </p:txBody>
      </p:sp>
      <p:pic>
        <p:nvPicPr>
          <p:cNvPr id="23" name="Picture 22" descr="CounterTobacco.org logo"/>
          <p:cNvPicPr/>
          <p:nvPr/>
        </p:nvPicPr>
        <p:blipFill>
          <a:blip r:embed="rId3" cstate="hqprint">
            <a:extLst>
              <a:ext uri="{28A0092B-C50C-407E-A947-70E740481C1C}">
                <a14:useLocalDpi xmlns:a14="http://schemas.microsoft.com/office/drawing/2010/main"/>
              </a:ext>
            </a:extLst>
          </a:blip>
          <a:srcRect r="65758"/>
          <a:stretch/>
        </p:blipFill>
        <p:spPr>
          <a:xfrm>
            <a:off x="6802634" y="3056006"/>
            <a:ext cx="579600" cy="545760"/>
          </a:xfrm>
          <a:prstGeom prst="rect">
            <a:avLst/>
          </a:prstGeom>
          <a:ln>
            <a:noFill/>
          </a:ln>
        </p:spPr>
      </p:pic>
      <p:sp>
        <p:nvSpPr>
          <p:cNvPr id="19" name="CustomShape 6"/>
          <p:cNvSpPr/>
          <p:nvPr/>
        </p:nvSpPr>
        <p:spPr>
          <a:xfrm>
            <a:off x="2320742" y="6073707"/>
            <a:ext cx="4189318" cy="4726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457200" rtl="0" eaLnBrk="1" fontAlgn="auto" latinLnBrk="0" hangingPunct="1">
              <a:lnSpc>
                <a:spcPct val="100000"/>
              </a:lnSpc>
              <a:spcBef>
                <a:spcPts val="850"/>
              </a:spcBef>
              <a:spcAft>
                <a:spcPts val="850"/>
              </a:spcAft>
              <a:buClrTx/>
              <a:buSzTx/>
              <a:buFontTx/>
              <a:buNone/>
              <a:tabLst/>
              <a:defRPr/>
            </a:pPr>
            <a:r>
              <a:rPr kumimoji="0" lang="en-US" sz="2000" b="0" i="0" u="none" strike="noStrike" kern="1200" cap="none" spc="-1" normalizeH="0" baseline="0" noProof="0" dirty="0">
                <a:ln>
                  <a:noFill/>
                </a:ln>
                <a:solidFill>
                  <a:srgbClr val="000000"/>
                </a:solidFill>
                <a:effectLst/>
                <a:uLnTx/>
                <a:uFillTx/>
                <a:latin typeface="Calibri"/>
                <a:ea typeface="DejaVu Sans"/>
                <a:cs typeface="+mn-cs"/>
              </a:rPr>
              <a:t>LinkedIn.com/company/Counter-Tools</a:t>
            </a:r>
            <a:endParaRPr kumimoji="0" lang="en-US" sz="2400" b="0" i="0" u="none" strike="noStrike" kern="1200" cap="none" spc="-1" normalizeH="0" baseline="0" noProof="0" dirty="0">
              <a:ln>
                <a:noFill/>
              </a:ln>
              <a:solidFill>
                <a:prstClr val="black"/>
              </a:solidFill>
              <a:effectLst/>
              <a:uLnTx/>
              <a:uFillTx/>
              <a:latin typeface="Arial"/>
              <a:ea typeface="+mn-ea"/>
              <a:cs typeface="+mn-cs"/>
            </a:endParaRPr>
          </a:p>
        </p:txBody>
      </p:sp>
      <p:pic>
        <p:nvPicPr>
          <p:cNvPr id="20" name="Picture 19" descr="LinkedIn logo"/>
          <p:cNvPicPr/>
          <p:nvPr/>
        </p:nvPicPr>
        <p:blipFill>
          <a:blip r:embed="rId4" cstate="hqprint">
            <a:extLst>
              <a:ext uri="{28A0092B-C50C-407E-A947-70E740481C1C}">
                <a14:useLocalDpi xmlns:a14="http://schemas.microsoft.com/office/drawing/2010/main"/>
              </a:ext>
            </a:extLst>
          </a:blip>
          <a:stretch/>
        </p:blipFill>
        <p:spPr>
          <a:xfrm>
            <a:off x="1708495" y="6020177"/>
            <a:ext cx="512280" cy="505440"/>
          </a:xfrm>
          <a:prstGeom prst="rect">
            <a:avLst/>
          </a:prstGeom>
          <a:ln>
            <a:noFill/>
          </a:ln>
        </p:spPr>
      </p:pic>
      <p:sp>
        <p:nvSpPr>
          <p:cNvPr id="29" name="CustomShape 6"/>
          <p:cNvSpPr/>
          <p:nvPr/>
        </p:nvSpPr>
        <p:spPr>
          <a:xfrm>
            <a:off x="2293333" y="5346867"/>
            <a:ext cx="2250246" cy="682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457200" rtl="0" eaLnBrk="1" fontAlgn="auto" latinLnBrk="0" hangingPunct="1">
              <a:lnSpc>
                <a:spcPct val="100000"/>
              </a:lnSpc>
              <a:spcBef>
                <a:spcPts val="850"/>
              </a:spcBef>
              <a:spcAft>
                <a:spcPts val="850"/>
              </a:spcAft>
              <a:buClrTx/>
              <a:buSzTx/>
              <a:buFontTx/>
              <a:buNone/>
              <a:tabLst/>
              <a:defRPr/>
            </a:pPr>
            <a:r>
              <a:rPr kumimoji="0" lang="en-US" sz="2000" b="0" i="0" u="none" strike="noStrike" kern="1200" cap="none" spc="-1" normalizeH="0" baseline="0" noProof="0" dirty="0">
                <a:ln>
                  <a:noFill/>
                </a:ln>
                <a:solidFill>
                  <a:srgbClr val="000000"/>
                </a:solidFill>
                <a:effectLst/>
                <a:uLnTx/>
                <a:uFillTx/>
                <a:latin typeface="Calibri" panose="020F0502020204030204"/>
                <a:ea typeface="DejaVu Sans"/>
                <a:cs typeface="+mn-cs"/>
              </a:rPr>
              <a:t>@</a:t>
            </a:r>
            <a:r>
              <a:rPr kumimoji="0" lang="en-US" sz="2000" b="0" i="0" u="none" strike="noStrike" kern="1200" cap="none" spc="-1" normalizeH="0" baseline="0" noProof="0" dirty="0" err="1">
                <a:ln>
                  <a:noFill/>
                </a:ln>
                <a:solidFill>
                  <a:srgbClr val="000000"/>
                </a:solidFill>
                <a:effectLst/>
                <a:uLnTx/>
                <a:uFillTx/>
                <a:latin typeface="Calibri" panose="020F0502020204030204"/>
                <a:ea typeface="DejaVu Sans"/>
                <a:cs typeface="+mn-cs"/>
              </a:rPr>
              <a:t>CounterTools</a:t>
            </a:r>
            <a:endParaRPr kumimoji="0" lang="en-US" sz="2000" b="0" i="0" u="none" strike="noStrike" kern="1200" cap="none" spc="-1" normalizeH="0" baseline="0" noProof="0" dirty="0">
              <a:ln>
                <a:noFill/>
              </a:ln>
              <a:solidFill>
                <a:prstClr val="black"/>
              </a:solidFill>
              <a:effectLst/>
              <a:uLnTx/>
              <a:uFillTx/>
              <a:latin typeface="Arial"/>
              <a:cs typeface="+mn-cs"/>
            </a:endParaRPr>
          </a:p>
        </p:txBody>
      </p:sp>
      <p:pic>
        <p:nvPicPr>
          <p:cNvPr id="22" name="Picture 21" descr="Twitter logo"/>
          <p:cNvPicPr/>
          <p:nvPr/>
        </p:nvPicPr>
        <p:blipFill>
          <a:blip r:embed="rId5" cstate="hqprint">
            <a:extLst>
              <a:ext uri="{28A0092B-C50C-407E-A947-70E740481C1C}">
                <a14:useLocalDpi xmlns:a14="http://schemas.microsoft.com/office/drawing/2010/main"/>
              </a:ext>
            </a:extLst>
          </a:blip>
          <a:stretch/>
        </p:blipFill>
        <p:spPr>
          <a:xfrm>
            <a:off x="1566493" y="5203831"/>
            <a:ext cx="726840" cy="726840"/>
          </a:xfrm>
          <a:prstGeom prst="rect">
            <a:avLst/>
          </a:prstGeom>
          <a:ln>
            <a:noFill/>
          </a:ln>
        </p:spPr>
      </p:pic>
      <p:sp>
        <p:nvSpPr>
          <p:cNvPr id="30" name="CustomShape 6"/>
          <p:cNvSpPr/>
          <p:nvPr/>
        </p:nvSpPr>
        <p:spPr>
          <a:xfrm>
            <a:off x="2320742" y="4590528"/>
            <a:ext cx="3491800" cy="48456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457200" rtl="0" eaLnBrk="1" fontAlgn="auto" latinLnBrk="0" hangingPunct="1">
              <a:lnSpc>
                <a:spcPct val="100000"/>
              </a:lnSpc>
              <a:spcBef>
                <a:spcPts val="850"/>
              </a:spcBef>
              <a:spcAft>
                <a:spcPts val="850"/>
              </a:spcAft>
              <a:buClrTx/>
              <a:buSzTx/>
              <a:buFontTx/>
              <a:buNone/>
              <a:tabLst/>
              <a:defRPr/>
            </a:pPr>
            <a:r>
              <a:rPr kumimoji="0" lang="en-US" sz="2000" b="0" i="0" u="none" strike="noStrike" kern="1200" cap="none" spc="-1" normalizeH="0" baseline="0" noProof="0" dirty="0">
                <a:ln>
                  <a:noFill/>
                </a:ln>
                <a:solidFill>
                  <a:srgbClr val="000000"/>
                </a:solidFill>
                <a:effectLst/>
                <a:uLnTx/>
                <a:uFillTx/>
                <a:latin typeface="Calibri"/>
                <a:ea typeface="DejaVu Sans"/>
                <a:cs typeface="+mn-cs"/>
              </a:rPr>
              <a:t>Facebook.com/</a:t>
            </a:r>
            <a:r>
              <a:rPr kumimoji="0" lang="en-US" sz="2000" b="0" i="0" u="none" strike="noStrike" kern="1200" cap="none" spc="-1" normalizeH="0" baseline="0" noProof="0" dirty="0" err="1">
                <a:ln>
                  <a:noFill/>
                </a:ln>
                <a:solidFill>
                  <a:srgbClr val="000000"/>
                </a:solidFill>
                <a:effectLst/>
                <a:uLnTx/>
                <a:uFillTx/>
                <a:latin typeface="Calibri"/>
                <a:ea typeface="DejaVu Sans"/>
                <a:cs typeface="+mn-cs"/>
              </a:rPr>
              <a:t>CounterToolsNC</a:t>
            </a:r>
            <a:endParaRPr kumimoji="0" lang="en-US" sz="2000" b="0" i="0" u="none" strike="noStrike" kern="1200" cap="none" spc="-1" normalizeH="0" baseline="0" noProof="0" dirty="0">
              <a:ln>
                <a:noFill/>
              </a:ln>
              <a:solidFill>
                <a:prstClr val="black"/>
              </a:solidFill>
              <a:effectLst/>
              <a:uLnTx/>
              <a:uFillTx/>
              <a:latin typeface="Arial"/>
              <a:cs typeface="+mn-cs"/>
            </a:endParaRPr>
          </a:p>
        </p:txBody>
      </p:sp>
      <p:pic>
        <p:nvPicPr>
          <p:cNvPr id="21" name="Picture 20" descr="Facebook logo"/>
          <p:cNvPicPr/>
          <p:nvPr/>
        </p:nvPicPr>
        <p:blipFill>
          <a:blip r:embed="rId6" cstate="hqprint">
            <a:extLst>
              <a:ext uri="{28A0092B-C50C-407E-A947-70E740481C1C}">
                <a14:useLocalDpi xmlns:a14="http://schemas.microsoft.com/office/drawing/2010/main"/>
              </a:ext>
            </a:extLst>
          </a:blip>
          <a:srcRect/>
          <a:stretch/>
        </p:blipFill>
        <p:spPr>
          <a:xfrm>
            <a:off x="1657933" y="4555667"/>
            <a:ext cx="543960" cy="554400"/>
          </a:xfrm>
          <a:prstGeom prst="rect">
            <a:avLst/>
          </a:prstGeom>
          <a:ln>
            <a:noFill/>
          </a:ln>
        </p:spPr>
      </p:pic>
      <p:sp>
        <p:nvSpPr>
          <p:cNvPr id="26" name="CustomShape 6"/>
          <p:cNvSpPr/>
          <p:nvPr/>
        </p:nvSpPr>
        <p:spPr>
          <a:xfrm>
            <a:off x="1566493" y="3909113"/>
            <a:ext cx="6266160" cy="49482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spcBef>
                <a:spcPts val="850"/>
              </a:spcBef>
              <a:spcAft>
                <a:spcPts val="850"/>
              </a:spcAft>
              <a:defRPr/>
            </a:pPr>
            <a:r>
              <a:rPr lang="en-US" sz="2000" spc="-1" dirty="0">
                <a:solidFill>
                  <a:srgbClr val="000000"/>
                </a:solidFill>
                <a:ea typeface="DejaVu Sans"/>
              </a:rPr>
              <a:t>bit.ly/</a:t>
            </a:r>
            <a:r>
              <a:rPr lang="en-US" sz="2000" spc="-1" dirty="0" err="1">
                <a:solidFill>
                  <a:srgbClr val="000000"/>
                </a:solidFill>
                <a:ea typeface="DejaVu Sans"/>
              </a:rPr>
              <a:t>CounterToolsNewsletter</a:t>
            </a:r>
            <a:endParaRPr kumimoji="0" lang="en-US" sz="2400" b="0" i="0" u="none" strike="noStrike" kern="1200" cap="none" spc="-1" normalizeH="0" baseline="0" noProof="0" dirty="0">
              <a:ln>
                <a:noFill/>
              </a:ln>
              <a:solidFill>
                <a:srgbClr val="000000"/>
              </a:solidFill>
              <a:effectLst/>
              <a:uLnTx/>
              <a:uFillTx/>
              <a:latin typeface="Calibri"/>
              <a:ea typeface="DejaVu Sans"/>
              <a:cs typeface="+mn-cs"/>
            </a:endParaRPr>
          </a:p>
        </p:txBody>
      </p:sp>
      <p:sp>
        <p:nvSpPr>
          <p:cNvPr id="25" name="CustomShape 6"/>
          <p:cNvSpPr/>
          <p:nvPr/>
        </p:nvSpPr>
        <p:spPr>
          <a:xfrm>
            <a:off x="2214380" y="3099236"/>
            <a:ext cx="2408775" cy="50733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457200" rtl="0" eaLnBrk="1" fontAlgn="auto" latinLnBrk="0" hangingPunct="1">
              <a:lnSpc>
                <a:spcPct val="100000"/>
              </a:lnSpc>
              <a:spcBef>
                <a:spcPts val="850"/>
              </a:spcBef>
              <a:spcAft>
                <a:spcPts val="850"/>
              </a:spcAft>
              <a:buClrTx/>
              <a:buSzTx/>
              <a:buFontTx/>
              <a:buNone/>
              <a:tabLst/>
              <a:defRPr/>
            </a:pPr>
            <a:r>
              <a:rPr kumimoji="0" lang="en-US" sz="2400" b="1" i="0" u="none" strike="noStrike" kern="1200" cap="none" spc="-1" normalizeH="0" baseline="0" noProof="0" dirty="0">
                <a:ln>
                  <a:noFill/>
                </a:ln>
                <a:solidFill>
                  <a:srgbClr val="000000"/>
                </a:solidFill>
                <a:effectLst/>
                <a:uLnTx/>
                <a:uFillTx/>
                <a:latin typeface="Calibri"/>
                <a:ea typeface="DejaVu Sans"/>
                <a:cs typeface="+mn-cs"/>
              </a:rPr>
              <a:t>CounterTools.org</a:t>
            </a:r>
          </a:p>
        </p:txBody>
      </p:sp>
      <p:pic>
        <p:nvPicPr>
          <p:cNvPr id="24" name="Picture 23" descr="Counter Tools logo"/>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642291" y="3084567"/>
            <a:ext cx="536670" cy="536670"/>
          </a:xfrm>
          <a:prstGeom prst="rect">
            <a:avLst/>
          </a:prstGeom>
        </p:spPr>
      </p:pic>
      <p:sp>
        <p:nvSpPr>
          <p:cNvPr id="344" name="CustomShape 8"/>
          <p:cNvSpPr/>
          <p:nvPr/>
        </p:nvSpPr>
        <p:spPr>
          <a:xfrm>
            <a:off x="5651131" y="2307510"/>
            <a:ext cx="4419600" cy="460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800" spc="-1" dirty="0">
                <a:solidFill>
                  <a:srgbClr val="ED1C24"/>
                </a:solidFill>
                <a:latin typeface="Calibri"/>
                <a:ea typeface="DejaVu Sans"/>
              </a:rPr>
              <a:t>jacob@countertools.org</a:t>
            </a:r>
          </a:p>
          <a:p>
            <a:pPr>
              <a:lnSpc>
                <a:spcPct val="100000"/>
              </a:lnSpc>
            </a:pPr>
            <a:endParaRPr lang="en-US" sz="2800" spc="-1" dirty="0">
              <a:solidFill>
                <a:srgbClr val="ED1C24"/>
              </a:solidFill>
              <a:latin typeface="Arial"/>
            </a:endParaRPr>
          </a:p>
        </p:txBody>
      </p:sp>
      <p:grpSp>
        <p:nvGrpSpPr>
          <p:cNvPr id="2" name="Group 1" descr="Stay in touch!&#10;">
            <a:extLst>
              <a:ext uri="{C183D7F6-B498-43B3-948B-1728B52AA6E4}">
                <adec:decorative xmlns:adec="http://schemas.microsoft.com/office/drawing/2017/decorative" val="0"/>
              </a:ext>
            </a:extLst>
          </p:cNvPr>
          <p:cNvGrpSpPr/>
          <p:nvPr/>
        </p:nvGrpSpPr>
        <p:grpSpPr>
          <a:xfrm>
            <a:off x="1554911" y="311667"/>
            <a:ext cx="3680172" cy="2205621"/>
            <a:chOff x="7316614" y="522180"/>
            <a:chExt cx="4295880" cy="2741400"/>
          </a:xfrm>
        </p:grpSpPr>
        <p:sp>
          <p:nvSpPr>
            <p:cNvPr id="333" name="CustomShape 1">
              <a:extLst>
                <a:ext uri="{C183D7F6-B498-43B3-948B-1728B52AA6E4}">
                  <adec:decorative xmlns:adec="http://schemas.microsoft.com/office/drawing/2017/decorative" val="1"/>
                </a:ext>
              </a:extLst>
            </p:cNvPr>
            <p:cNvSpPr/>
            <p:nvPr/>
          </p:nvSpPr>
          <p:spPr>
            <a:xfrm flipH="1">
              <a:off x="7316614" y="522180"/>
              <a:ext cx="4295880" cy="2741400"/>
            </a:xfrm>
            <a:prstGeom prst="wedgeEllipseCallout">
              <a:avLst>
                <a:gd name="adj1" fmla="val -53874"/>
                <a:gd name="adj2" fmla="val 54263"/>
              </a:avLst>
            </a:prstGeom>
            <a:solidFill>
              <a:srgbClr val="51E0E2"/>
            </a:solidFill>
            <a:ln>
              <a:solidFill>
                <a:srgbClr val="51E0E2"/>
              </a:solidFill>
            </a:ln>
          </p:spPr>
          <p:style>
            <a:lnRef idx="0">
              <a:scrgbClr r="0" g="0" b="0"/>
            </a:lnRef>
            <a:fillRef idx="0">
              <a:scrgbClr r="0" g="0" b="0"/>
            </a:fillRef>
            <a:effectRef idx="0">
              <a:scrgbClr r="0" g="0" b="0"/>
            </a:effectRef>
            <a:fontRef idx="minor"/>
          </p:style>
          <p:txBody>
            <a:bodyPr/>
            <a:lstStyle/>
            <a:p>
              <a:endParaRPr lang="en-US"/>
            </a:p>
          </p:txBody>
        </p:sp>
        <p:sp>
          <p:nvSpPr>
            <p:cNvPr id="336" name="CustomShape 4"/>
            <p:cNvSpPr/>
            <p:nvPr/>
          </p:nvSpPr>
          <p:spPr>
            <a:xfrm>
              <a:off x="7869378" y="1330478"/>
              <a:ext cx="3220004" cy="1019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pPr>
              <a:r>
                <a:rPr lang="en-US" sz="4000" spc="-1" dirty="0">
                  <a:solidFill>
                    <a:srgbClr val="FFFFFF"/>
                  </a:solidFill>
                  <a:ea typeface="DejaVu Sans"/>
                </a:rPr>
                <a:t>Stay in touch!</a:t>
              </a:r>
              <a:endParaRPr lang="en-US" sz="4000" spc="-1" dirty="0"/>
            </a:p>
          </p:txBody>
        </p:sp>
      </p:grpSp>
      <p:sp>
        <p:nvSpPr>
          <p:cNvPr id="3" name="Title 2">
            <a:extLst>
              <a:ext uri="{FF2B5EF4-FFF2-40B4-BE49-F238E27FC236}">
                <a16:creationId xmlns:a16="http://schemas.microsoft.com/office/drawing/2014/main" id="{F888C567-ACC5-52B3-6860-94128DF9501D}"/>
              </a:ext>
            </a:extLst>
          </p:cNvPr>
          <p:cNvSpPr>
            <a:spLocks noGrp="1"/>
          </p:cNvSpPr>
          <p:nvPr>
            <p:ph type="title" idx="4294967295"/>
          </p:nvPr>
        </p:nvSpPr>
        <p:spPr>
          <a:xfrm>
            <a:off x="5651131" y="798336"/>
            <a:ext cx="5940552" cy="1021116"/>
          </a:xfrm>
        </p:spPr>
        <p:txBody>
          <a:bodyPr/>
          <a:lstStyle/>
          <a:p>
            <a:pPr algn="l"/>
            <a:r>
              <a:rPr lang="en-US" dirty="0">
                <a:solidFill>
                  <a:srgbClr val="ED1C24"/>
                </a:solidFill>
              </a:rPr>
              <a:t>Contact Information</a:t>
            </a:r>
          </a:p>
        </p:txBody>
      </p:sp>
    </p:spTree>
    <p:extLst>
      <p:ext uri="{BB962C8B-B14F-4D97-AF65-F5344CB8AC3E}">
        <p14:creationId xmlns:p14="http://schemas.microsoft.com/office/powerpoint/2010/main" val="95493271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457177" rtl="0" eaLnBrk="1" fontAlgn="auto" latinLnBrk="0" hangingPunct="1">
              <a:lnSpc>
                <a:spcPts val="9334"/>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ED1C24"/>
                </a:solidFill>
                <a:effectLst/>
                <a:uLnTx/>
                <a:uFillTx/>
                <a:latin typeface="Calibri"/>
                <a:ea typeface="+mn-ea"/>
                <a:cs typeface="+mn-cs"/>
              </a:rPr>
              <a:t>Our Team</a:t>
            </a:r>
          </a:p>
        </p:txBody>
      </p:sp>
      <p:sp>
        <p:nvSpPr>
          <p:cNvPr id="4" name="Content Placeholder 3">
            <a:extLst>
              <a:ext uri="{FF2B5EF4-FFF2-40B4-BE49-F238E27FC236}">
                <a16:creationId xmlns:a16="http://schemas.microsoft.com/office/drawing/2014/main" id="{DDB6E038-7B44-0BD4-9086-F7E4E9F70CD2}"/>
              </a:ext>
            </a:extLst>
          </p:cNvPr>
          <p:cNvSpPr>
            <a:spLocks noGrp="1"/>
          </p:cNvSpPr>
          <p:nvPr>
            <p:ph idx="1"/>
          </p:nvPr>
        </p:nvSpPr>
        <p:spPr/>
        <p:txBody>
          <a:bodyPr/>
          <a:lstStyle/>
          <a:p>
            <a:endParaRPr lang="en-US"/>
          </a:p>
        </p:txBody>
      </p:sp>
      <p:pic>
        <p:nvPicPr>
          <p:cNvPr id="3" name="Picture 2" descr="A collage of a group of people&#10;&#10;Description automatically generated">
            <a:extLst>
              <a:ext uri="{FF2B5EF4-FFF2-40B4-BE49-F238E27FC236}">
                <a16:creationId xmlns:a16="http://schemas.microsoft.com/office/drawing/2014/main" id="{438A8555-93F4-6571-73ED-51637EF8E897}"/>
              </a:ext>
            </a:extLst>
          </p:cNvPr>
          <p:cNvPicPr>
            <a:picLocks noChangeAspect="1"/>
          </p:cNvPicPr>
          <p:nvPr/>
        </p:nvPicPr>
        <p:blipFill>
          <a:blip r:embed="rId3"/>
          <a:stretch>
            <a:fillRect/>
          </a:stretch>
        </p:blipFill>
        <p:spPr>
          <a:xfrm>
            <a:off x="1005592" y="1239680"/>
            <a:ext cx="10180815" cy="5080536"/>
          </a:xfrm>
          <a:prstGeom prst="rect">
            <a:avLst/>
          </a:prstGeom>
        </p:spPr>
      </p:pic>
    </p:spTree>
    <p:extLst>
      <p:ext uri="{BB962C8B-B14F-4D97-AF65-F5344CB8AC3E}">
        <p14:creationId xmlns:p14="http://schemas.microsoft.com/office/powerpoint/2010/main" val="10663884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CB2DAD-1EB5-0EE0-01AE-C3E03E2512E3}"/>
              </a:ext>
            </a:extLst>
          </p:cNvPr>
          <p:cNvPicPr>
            <a:picLocks noChangeAspect="1"/>
          </p:cNvPicPr>
          <p:nvPr/>
        </p:nvPicPr>
        <p:blipFill>
          <a:blip r:embed="rId3"/>
          <a:stretch>
            <a:fillRect/>
          </a:stretch>
        </p:blipFill>
        <p:spPr>
          <a:xfrm>
            <a:off x="1736614" y="697091"/>
            <a:ext cx="9681825" cy="5106448"/>
          </a:xfrm>
          <a:prstGeom prst="rect">
            <a:avLst/>
          </a:prstGeom>
        </p:spPr>
      </p:pic>
      <p:pic>
        <p:nvPicPr>
          <p:cNvPr id="14" name="Picture 13" descr="CDC logo">
            <a:extLst>
              <a:ext uri="{FF2B5EF4-FFF2-40B4-BE49-F238E27FC236}">
                <a16:creationId xmlns:a16="http://schemas.microsoft.com/office/drawing/2014/main" id="{596C2531-A531-5445-855E-6132FA2E9D2E}"/>
              </a:ext>
              <a:ext uri="{C183D7F6-B498-43B3-948B-1728B52AA6E4}">
                <adec:decorative xmlns:adec="http://schemas.microsoft.com/office/drawing/2017/decorative" val="1"/>
              </a:ext>
            </a:extLst>
          </p:cNvPr>
          <p:cNvPicPr/>
          <p:nvPr/>
        </p:nvPicPr>
        <p:blipFill>
          <a:blip r:embed="rId4"/>
          <a:stretch/>
        </p:blipFill>
        <p:spPr>
          <a:xfrm>
            <a:off x="9226937" y="5515024"/>
            <a:ext cx="879120" cy="879120"/>
          </a:xfrm>
          <a:prstGeom prst="rect">
            <a:avLst/>
          </a:prstGeom>
          <a:ln>
            <a:noFill/>
          </a:ln>
        </p:spPr>
      </p:pic>
      <p:pic>
        <p:nvPicPr>
          <p:cNvPr id="16" name="Picture 2" descr="Campaign for Tobacco-Free Kids logo">
            <a:extLst>
              <a:ext uri="{FF2B5EF4-FFF2-40B4-BE49-F238E27FC236}">
                <a16:creationId xmlns:a16="http://schemas.microsoft.com/office/drawing/2014/main" id="{5A4F7F66-1E4F-4C4D-9B14-EBD30082887E}"/>
              </a:ext>
              <a:ext uri="{C183D7F6-B498-43B3-948B-1728B52AA6E4}">
                <adec:decorative xmlns:adec="http://schemas.microsoft.com/office/drawing/2017/decorative" val="1"/>
              </a:ext>
            </a:extLst>
          </p:cNvPr>
          <p:cNvPicPr/>
          <p:nvPr/>
        </p:nvPicPr>
        <p:blipFill>
          <a:blip r:embed="rId5"/>
          <a:stretch/>
        </p:blipFill>
        <p:spPr>
          <a:xfrm>
            <a:off x="8143357" y="5420948"/>
            <a:ext cx="706948" cy="712339"/>
          </a:xfrm>
          <a:prstGeom prst="rect">
            <a:avLst/>
          </a:prstGeom>
          <a:ln>
            <a:noFill/>
          </a:ln>
        </p:spPr>
      </p:pic>
      <p:pic>
        <p:nvPicPr>
          <p:cNvPr id="17" name="Picture 2" descr="University of North Carolina at Chapel Hill logo">
            <a:extLst>
              <a:ext uri="{FF2B5EF4-FFF2-40B4-BE49-F238E27FC236}">
                <a16:creationId xmlns:a16="http://schemas.microsoft.com/office/drawing/2014/main" id="{DE93C12D-731E-7845-A3E0-AA5C98EEF5D1}"/>
              </a:ext>
              <a:ext uri="{C183D7F6-B498-43B3-948B-1728B52AA6E4}">
                <adec:decorative xmlns:adec="http://schemas.microsoft.com/office/drawing/2017/decorative" val="1"/>
              </a:ext>
            </a:extLst>
          </p:cNvPr>
          <p:cNvPicPr/>
          <p:nvPr/>
        </p:nvPicPr>
        <p:blipFill>
          <a:blip r:embed="rId6"/>
          <a:stretch/>
        </p:blipFill>
        <p:spPr>
          <a:xfrm>
            <a:off x="6005877" y="6171049"/>
            <a:ext cx="1735260" cy="374593"/>
          </a:xfrm>
          <a:prstGeom prst="rect">
            <a:avLst/>
          </a:prstGeom>
          <a:ln>
            <a:noFill/>
          </a:ln>
        </p:spPr>
      </p:pic>
      <p:pic>
        <p:nvPicPr>
          <p:cNvPr id="26" name="Picture 25" descr="University of Kentucky logo">
            <a:extLst>
              <a:ext uri="{FF2B5EF4-FFF2-40B4-BE49-F238E27FC236}">
                <a16:creationId xmlns:a16="http://schemas.microsoft.com/office/drawing/2014/main" id="{3303F23A-5105-4D49-AF03-0F1EADC6EB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02728" y="6129717"/>
            <a:ext cx="1493237" cy="388105"/>
          </a:xfrm>
          <a:prstGeom prst="rect">
            <a:avLst/>
          </a:prstGeom>
        </p:spPr>
      </p:pic>
      <p:pic>
        <p:nvPicPr>
          <p:cNvPr id="27" name="Picture 26" descr="Public Health Law Center">
            <a:extLst>
              <a:ext uri="{FF2B5EF4-FFF2-40B4-BE49-F238E27FC236}">
                <a16:creationId xmlns:a16="http://schemas.microsoft.com/office/drawing/2014/main" id="{826A4968-1FCD-D049-8E1F-8EB1FDCBA163}"/>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88930" y="5475852"/>
            <a:ext cx="1506551" cy="533717"/>
          </a:xfrm>
          <a:prstGeom prst="rect">
            <a:avLst/>
          </a:prstGeom>
        </p:spPr>
      </p:pic>
      <p:pic>
        <p:nvPicPr>
          <p:cNvPr id="28" name="Picture 1" descr="University of Virginia logo">
            <a:extLst>
              <a:ext uri="{FF2B5EF4-FFF2-40B4-BE49-F238E27FC236}">
                <a16:creationId xmlns:a16="http://schemas.microsoft.com/office/drawing/2014/main" id="{866B536E-1B8E-DE4D-BAEB-4499DFE4B7EC}"/>
              </a:ext>
              <a:ext uri="{C183D7F6-B498-43B3-948B-1728B52AA6E4}">
                <adec:decorative xmlns:adec="http://schemas.microsoft.com/office/drawing/2017/decorative" val="1"/>
              </a:ext>
            </a:extLst>
          </p:cNvPr>
          <p:cNvPicPr/>
          <p:nvPr/>
        </p:nvPicPr>
        <p:blipFill>
          <a:blip r:embed="rId9"/>
          <a:srcRect l="13875" t="25026" r="14289" b="24132"/>
          <a:stretch/>
        </p:blipFill>
        <p:spPr>
          <a:xfrm>
            <a:off x="2618119" y="6230620"/>
            <a:ext cx="1205392" cy="327049"/>
          </a:xfrm>
          <a:prstGeom prst="rect">
            <a:avLst/>
          </a:prstGeom>
          <a:ln>
            <a:noFill/>
          </a:ln>
        </p:spPr>
      </p:pic>
      <p:pic>
        <p:nvPicPr>
          <p:cNvPr id="29" name="Picture 8" descr="Truth Initiative logo">
            <a:extLst>
              <a:ext uri="{FF2B5EF4-FFF2-40B4-BE49-F238E27FC236}">
                <a16:creationId xmlns:a16="http://schemas.microsoft.com/office/drawing/2014/main" id="{0A45E94C-27C1-1A4A-87BE-4A74BD2DE335}"/>
              </a:ext>
              <a:ext uri="{C183D7F6-B498-43B3-948B-1728B52AA6E4}">
                <adec:decorative xmlns:adec="http://schemas.microsoft.com/office/drawing/2017/decorative" val="1"/>
              </a:ext>
            </a:extLst>
          </p:cNvPr>
          <p:cNvPicPr/>
          <p:nvPr/>
        </p:nvPicPr>
        <p:blipFill>
          <a:blip r:embed="rId10"/>
          <a:srcRect l="56455" t="16087" r="5165" b="19855"/>
          <a:stretch/>
        </p:blipFill>
        <p:spPr>
          <a:xfrm>
            <a:off x="1736614" y="5392753"/>
            <a:ext cx="1208511" cy="837835"/>
          </a:xfrm>
          <a:prstGeom prst="rect">
            <a:avLst/>
          </a:prstGeom>
          <a:ln>
            <a:noFill/>
          </a:ln>
        </p:spPr>
      </p:pic>
      <p:pic>
        <p:nvPicPr>
          <p:cNvPr id="30" name="Picture 29" descr="National Association of County and City Health Officials logo">
            <a:extLst>
              <a:ext uri="{FF2B5EF4-FFF2-40B4-BE49-F238E27FC236}">
                <a16:creationId xmlns:a16="http://schemas.microsoft.com/office/drawing/2014/main" id="{68EA831B-B45D-B64C-AF6C-AD592E29339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50120" y="4826170"/>
            <a:ext cx="1374115" cy="367903"/>
          </a:xfrm>
          <a:prstGeom prst="rect">
            <a:avLst/>
          </a:prstGeom>
        </p:spPr>
      </p:pic>
      <p:pic>
        <p:nvPicPr>
          <p:cNvPr id="31" name="Picture 2" descr="CADCA logo">
            <a:extLst>
              <a:ext uri="{FF2B5EF4-FFF2-40B4-BE49-F238E27FC236}">
                <a16:creationId xmlns:a16="http://schemas.microsoft.com/office/drawing/2014/main" id="{567B30AE-EB30-7145-8B8A-606840C7C89A}"/>
              </a:ext>
              <a:ext uri="{C183D7F6-B498-43B3-948B-1728B52AA6E4}">
                <adec:decorative xmlns:adec="http://schemas.microsoft.com/office/drawing/2017/decorative" val="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9988" t="22049" r="24831" b="31525"/>
          <a:stretch/>
        </p:blipFill>
        <p:spPr bwMode="auto">
          <a:xfrm>
            <a:off x="10194368" y="5140427"/>
            <a:ext cx="1268631" cy="51926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ChangeLab Solutions logo">
            <a:extLst>
              <a:ext uri="{FF2B5EF4-FFF2-40B4-BE49-F238E27FC236}">
                <a16:creationId xmlns:a16="http://schemas.microsoft.com/office/drawing/2014/main" id="{139E12F1-5B3E-D241-AD89-5933775630C8}"/>
              </a:ext>
              <a:ext uri="{C183D7F6-B498-43B3-948B-1728B52AA6E4}">
                <adec:decorative xmlns:adec="http://schemas.microsoft.com/office/drawing/2017/decorative" val="1"/>
              </a:ext>
            </a:extLst>
          </p:cNvPr>
          <p:cNvPicPr/>
          <p:nvPr/>
        </p:nvPicPr>
        <p:blipFill>
          <a:blip r:embed="rId13"/>
          <a:stretch/>
        </p:blipFill>
        <p:spPr>
          <a:xfrm>
            <a:off x="10240983" y="4564234"/>
            <a:ext cx="1097811" cy="445887"/>
          </a:xfrm>
          <a:prstGeom prst="rect">
            <a:avLst/>
          </a:prstGeom>
          <a:ln>
            <a:noFill/>
          </a:ln>
        </p:spPr>
      </p:pic>
      <p:pic>
        <p:nvPicPr>
          <p:cNvPr id="33" name="Picture 32" descr="American Lung Association logo">
            <a:extLst>
              <a:ext uri="{FF2B5EF4-FFF2-40B4-BE49-F238E27FC236}">
                <a16:creationId xmlns:a16="http://schemas.microsoft.com/office/drawing/2014/main" id="{9B5E4BF8-8191-B54B-9060-B6ED7A859C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816239" y="4916549"/>
            <a:ext cx="1294787" cy="416431"/>
          </a:xfrm>
          <a:prstGeom prst="rect">
            <a:avLst/>
          </a:prstGeom>
        </p:spPr>
      </p:pic>
      <p:pic>
        <p:nvPicPr>
          <p:cNvPr id="18" name="Picture 17" descr="Community Advocates logo">
            <a:extLst>
              <a:ext uri="{FF2B5EF4-FFF2-40B4-BE49-F238E27FC236}">
                <a16:creationId xmlns:a16="http://schemas.microsoft.com/office/drawing/2014/main" id="{7A67E87F-7D82-0049-B72B-36015854438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017633" y="5194072"/>
            <a:ext cx="1125724" cy="822811"/>
          </a:xfrm>
          <a:prstGeom prst="rect">
            <a:avLst/>
          </a:prstGeom>
        </p:spPr>
      </p:pic>
      <p:sp>
        <p:nvSpPr>
          <p:cNvPr id="6" name="Google Shape;1101;p178">
            <a:extLst>
              <a:ext uri="{FF2B5EF4-FFF2-40B4-BE49-F238E27FC236}">
                <a16:creationId xmlns:a16="http://schemas.microsoft.com/office/drawing/2014/main" id="{F4D1D98A-1819-E273-8C53-BF7FE2190F3B}"/>
              </a:ext>
            </a:extLst>
          </p:cNvPr>
          <p:cNvSpPr txBox="1">
            <a:spLocks/>
          </p:cNvSpPr>
          <p:nvPr/>
        </p:nvSpPr>
        <p:spPr>
          <a:xfrm>
            <a:off x="1979467" y="164036"/>
            <a:ext cx="7886700" cy="835521"/>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US" sz="3733" dirty="0"/>
              <a:t>Our Partners</a:t>
            </a:r>
          </a:p>
        </p:txBody>
      </p:sp>
    </p:spTree>
    <p:extLst>
      <p:ext uri="{BB962C8B-B14F-4D97-AF65-F5344CB8AC3E}">
        <p14:creationId xmlns:p14="http://schemas.microsoft.com/office/powerpoint/2010/main" val="22645975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nds held together">
            <a:extLst>
              <a:ext uri="{FF2B5EF4-FFF2-40B4-BE49-F238E27FC236}">
                <a16:creationId xmlns:a16="http://schemas.microsoft.com/office/drawing/2014/main" id="{05AC6B01-627F-9743-A0F1-3B25B6EA840F}"/>
              </a:ext>
              <a:ext uri="{C183D7F6-B498-43B3-948B-1728B52AA6E4}">
                <adec:decorative xmlns:adec="http://schemas.microsoft.com/office/drawing/2017/decorative" val="1"/>
              </a:ext>
            </a:extLst>
          </p:cNvPr>
          <p:cNvPicPr>
            <a:picLocks noChangeAspect="1"/>
          </p:cNvPicPr>
          <p:nvPr/>
        </p:nvPicPr>
        <p:blipFill>
          <a:blip r:embed="rId3">
            <a:alphaModFix/>
          </a:blip>
          <a:stretch>
            <a:fillRect/>
          </a:stretch>
        </p:blipFill>
        <p:spPr>
          <a:xfrm>
            <a:off x="1208704" y="2305243"/>
            <a:ext cx="3371273" cy="2247514"/>
          </a:xfrm>
          <a:prstGeom prst="rect">
            <a:avLst/>
          </a:prstGeom>
        </p:spPr>
      </p:pic>
      <p:sp>
        <p:nvSpPr>
          <p:cNvPr id="8" name="TextBox 7">
            <a:extLst>
              <a:ext uri="{FF2B5EF4-FFF2-40B4-BE49-F238E27FC236}">
                <a16:creationId xmlns:a16="http://schemas.microsoft.com/office/drawing/2014/main" id="{A644FBC5-C647-5E4B-980C-25B070750FB3}"/>
              </a:ext>
            </a:extLst>
          </p:cNvPr>
          <p:cNvSpPr txBox="1"/>
          <p:nvPr/>
        </p:nvSpPr>
        <p:spPr>
          <a:xfrm>
            <a:off x="2894340" y="5695336"/>
            <a:ext cx="6720301" cy="369332"/>
          </a:xfrm>
          <a:prstGeom prst="rect">
            <a:avLst/>
          </a:prstGeom>
          <a:noFill/>
        </p:spPr>
        <p:txBody>
          <a:bodyPr wrap="none" rtlCol="0">
            <a:spAutoFit/>
          </a:bodyPr>
          <a:lstStyle/>
          <a:p>
            <a:r>
              <a:rPr lang="en-US" dirty="0"/>
              <a:t>Read our full </a:t>
            </a:r>
            <a:r>
              <a:rPr lang="en-US" dirty="0">
                <a:hlinkClick r:id="rId4"/>
              </a:rPr>
              <a:t>stance on equity, diversity, and inclusion </a:t>
            </a:r>
            <a:r>
              <a:rPr lang="en-US" dirty="0"/>
              <a:t>on our website.</a:t>
            </a:r>
          </a:p>
        </p:txBody>
      </p:sp>
      <p:sp>
        <p:nvSpPr>
          <p:cNvPr id="2" name="Title 1">
            <a:extLst>
              <a:ext uri="{FF2B5EF4-FFF2-40B4-BE49-F238E27FC236}">
                <a16:creationId xmlns:a16="http://schemas.microsoft.com/office/drawing/2014/main" id="{30EFC4CA-EB21-F74E-8E21-AB843014C0E2}"/>
              </a:ext>
            </a:extLst>
          </p:cNvPr>
          <p:cNvSpPr>
            <a:spLocks noGrp="1"/>
          </p:cNvSpPr>
          <p:nvPr>
            <p:ph type="title"/>
          </p:nvPr>
        </p:nvSpPr>
        <p:spPr/>
        <p:txBody>
          <a:bodyPr>
            <a:noAutofit/>
          </a:bodyPr>
          <a:lstStyle/>
          <a:p>
            <a:r>
              <a:rPr lang="en-US" dirty="0">
                <a:solidFill>
                  <a:srgbClr val="ED1C24"/>
                </a:solidFill>
              </a:rPr>
              <a:t>Equity, Diversity, and Inclusion</a:t>
            </a:r>
          </a:p>
        </p:txBody>
      </p:sp>
      <p:sp>
        <p:nvSpPr>
          <p:cNvPr id="3" name="Content Placeholder 2">
            <a:extLst>
              <a:ext uri="{FF2B5EF4-FFF2-40B4-BE49-F238E27FC236}">
                <a16:creationId xmlns:a16="http://schemas.microsoft.com/office/drawing/2014/main" id="{105F0004-4DD9-B14C-947A-FCF1B85BDA48}"/>
              </a:ext>
            </a:extLst>
          </p:cNvPr>
          <p:cNvSpPr>
            <a:spLocks noGrp="1"/>
          </p:cNvSpPr>
          <p:nvPr>
            <p:ph idx="1"/>
          </p:nvPr>
        </p:nvSpPr>
        <p:spPr>
          <a:xfrm>
            <a:off x="4633498" y="1825625"/>
            <a:ext cx="6720301" cy="4351338"/>
          </a:xfrm>
        </p:spPr>
        <p:txBody>
          <a:bodyPr>
            <a:noAutofit/>
          </a:bodyPr>
          <a:lstStyle/>
          <a:p>
            <a:r>
              <a:rPr lang="en-US" sz="2400" b="0" dirty="0"/>
              <a:t>We define health equity to mean that everyone has a fair and just opportunity to be as healthy as they can be, which means reducing and removing structural barriers and obstacles that apply to and extend beyond the retail environment.</a:t>
            </a:r>
          </a:p>
          <a:p>
            <a:r>
              <a:rPr lang="en-US" sz="1200" b="0" dirty="0"/>
              <a:t>    </a:t>
            </a:r>
          </a:p>
          <a:p>
            <a:r>
              <a:rPr lang="en-US" sz="2400" b="0" dirty="0"/>
              <a:t>We commit to working alongside our partners towards a more equitable world by addressing equity, diversity, and inclusion in our trainings, providing resources and consultation, sharing relevant data, and supporting advocacy efforts. </a:t>
            </a:r>
            <a:endParaRPr lang="en-US" sz="2400" dirty="0"/>
          </a:p>
        </p:txBody>
      </p:sp>
    </p:spTree>
    <p:extLst>
      <p:ext uri="{BB962C8B-B14F-4D97-AF65-F5344CB8AC3E}">
        <p14:creationId xmlns:p14="http://schemas.microsoft.com/office/powerpoint/2010/main" val="42298908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heme/theme1.xml><?xml version="1.0" encoding="utf-8"?>
<a:theme xmlns:a="http://schemas.openxmlformats.org/drawingml/2006/main" name="Office Theme">
  <a:themeElements>
    <a:clrScheme name="#ed1c24">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anded Template Sept 2023 16x9_Accessible" id="{5471966A-ACF3-EE48-AB7B-E3BF32A48F88}" vid="{262B5C05-2F9B-7240-BC43-B97241FF569C}"/>
    </a:ext>
  </a:extLst>
</a:theme>
</file>

<file path=ppt/theme/theme2.xml><?xml version="1.0" encoding="utf-8"?>
<a:theme xmlns:a="http://schemas.openxmlformats.org/drawingml/2006/main" name="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40610</TotalTime>
  <Words>2727</Words>
  <Application>Microsoft Office PowerPoint</Application>
  <PresentationFormat>Widescreen</PresentationFormat>
  <Paragraphs>374</Paragraphs>
  <Slides>60</Slides>
  <Notes>58</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60</vt:i4>
      </vt:variant>
    </vt:vector>
  </HeadingPairs>
  <TitlesOfParts>
    <vt:vector size="76" baseType="lpstr">
      <vt:lpstr>Aptos</vt:lpstr>
      <vt:lpstr>Arial</vt:lpstr>
      <vt:lpstr>Avenir Black</vt:lpstr>
      <vt:lpstr>Avenir Book</vt:lpstr>
      <vt:lpstr>Calibri</vt:lpstr>
      <vt:lpstr>Calibri 2</vt:lpstr>
      <vt:lpstr>DejaVu Sans</vt:lpstr>
      <vt:lpstr>Helvetica Neue</vt:lpstr>
      <vt:lpstr>Interstate</vt:lpstr>
      <vt:lpstr>Merriweather Light</vt:lpstr>
      <vt:lpstr>Open Sans</vt:lpstr>
      <vt:lpstr>Roboto</vt:lpstr>
      <vt:lpstr>Source Sans Pro</vt:lpstr>
      <vt:lpstr>Times New Roman</vt:lpstr>
      <vt:lpstr>Office Theme</vt:lpstr>
      <vt:lpstr>BLANK</vt:lpstr>
      <vt:lpstr>Building Coalitions for Success “Ask the Experts” Youth Vaping and E-Cigarette Use  July 1, 2024 </vt:lpstr>
      <vt:lpstr>PowerPoint Presentation</vt:lpstr>
      <vt:lpstr>Meet the Presenter</vt:lpstr>
      <vt:lpstr>E-Cigarettes and Point-of-Sale Policies</vt:lpstr>
      <vt:lpstr>About Counter Tools</vt:lpstr>
      <vt:lpstr>What We Do</vt:lpstr>
      <vt:lpstr>Our Team</vt:lpstr>
      <vt:lpstr>PowerPoint Presentation</vt:lpstr>
      <vt:lpstr>Equity, Diversity, and Inclusion</vt:lpstr>
      <vt:lpstr>Objectives </vt:lpstr>
      <vt:lpstr>Current Landscape</vt:lpstr>
      <vt:lpstr>Pre-Market Framework</vt:lpstr>
      <vt:lpstr>Limited “Prioritized Enforcement” by FDA in 2020</vt:lpstr>
      <vt:lpstr>Today’s Product Market and Landscape</vt:lpstr>
      <vt:lpstr>Some Recent Key Data Points</vt:lpstr>
      <vt:lpstr>Some Recent Key Data Points</vt:lpstr>
      <vt:lpstr>Point of sale overview</vt:lpstr>
      <vt:lpstr>What is the point of sale? </vt:lpstr>
      <vt:lpstr>Reasons why POS matters</vt:lpstr>
      <vt:lpstr>Working “Upstream” </vt:lpstr>
      <vt:lpstr>Explaining the drivers of disparities</vt:lpstr>
      <vt:lpstr>PowerPoint Presentation</vt:lpstr>
      <vt:lpstr>Policy options: the 4 Ps of Marketing</vt:lpstr>
      <vt:lpstr>The Retail Environment</vt:lpstr>
      <vt:lpstr>Tobacco Industry Marketing </vt:lpstr>
      <vt:lpstr>What are they spending on?</vt:lpstr>
      <vt:lpstr>The retail store is where tobacco enters your community!</vt:lpstr>
      <vt:lpstr>PowerPoint Presentation</vt:lpstr>
      <vt:lpstr>Think about trying to quit in this neighborhood…</vt:lpstr>
      <vt:lpstr>Tobacco Retailer Licensing (TRL)  Overview</vt:lpstr>
      <vt:lpstr>Why TRL Matters</vt:lpstr>
      <vt:lpstr>Tobacco Retailer Licensing (TRL)</vt:lpstr>
      <vt:lpstr>An effective licensing system means…</vt:lpstr>
      <vt:lpstr>Local Tobacco Retail Licensing</vt:lpstr>
      <vt:lpstr>Connecting the Dots </vt:lpstr>
      <vt:lpstr>Why TRL: Key Arguments</vt:lpstr>
      <vt:lpstr>Why TRL:  Youth Protection</vt:lpstr>
      <vt:lpstr>Tobacco Retailer Licensing</vt:lpstr>
      <vt:lpstr>Defining Success</vt:lpstr>
      <vt:lpstr>Resource #1</vt:lpstr>
      <vt:lpstr>Resource #2</vt:lpstr>
      <vt:lpstr>“Plug-ins” – Policies regulating licensure and sales at state or local level </vt:lpstr>
      <vt:lpstr>“Plug in” Considerations</vt:lpstr>
      <vt:lpstr>TRL Plug-in Options</vt:lpstr>
      <vt:lpstr>”Plug in” Options: Consider the 4 ‘P’s</vt:lpstr>
      <vt:lpstr>Flavored Tobacco Sales Restrictions</vt:lpstr>
      <vt:lpstr>Price Increases</vt:lpstr>
      <vt:lpstr>Minimum Floor Pricing Laws</vt:lpstr>
      <vt:lpstr>Restricting coupon redemption &amp; discounts</vt:lpstr>
      <vt:lpstr>Content Neutral Advertising</vt:lpstr>
      <vt:lpstr>Density &amp; Proximity - Zoning</vt:lpstr>
      <vt:lpstr>Retailer Density &amp; Proximity</vt:lpstr>
      <vt:lpstr>Density &amp; Proximity Restrictions</vt:lpstr>
      <vt:lpstr>Why Retailer Density Matters</vt:lpstr>
      <vt:lpstr> Density near where Youth live</vt:lpstr>
      <vt:lpstr>Density near Youth Activity Spaces</vt:lpstr>
      <vt:lpstr>One size does not fit all</vt:lpstr>
      <vt:lpstr>Equity considerations</vt:lpstr>
      <vt:lpstr>Data-Driven</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Mollie Mayfield</dc:creator>
  <cp:lastModifiedBy>Abigail Nellis</cp:lastModifiedBy>
  <cp:revision>49</cp:revision>
  <dcterms:created xsi:type="dcterms:W3CDTF">2023-09-07T17:48:59Z</dcterms:created>
  <dcterms:modified xsi:type="dcterms:W3CDTF">2024-06-28T20:20:07Z</dcterms:modified>
</cp:coreProperties>
</file>